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7" r:id="rId2"/>
  </p:sldIdLst>
  <p:sldSz cx="7556500" cy="106934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E2D"/>
    <a:srgbClr val="C6DDCB"/>
    <a:srgbClr val="005311"/>
    <a:srgbClr val="0C3225"/>
    <a:srgbClr val="827048"/>
    <a:srgbClr val="B29A6B"/>
    <a:srgbClr val="A5D6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9E0B81-BBAC-4714-83BF-2DCCD78F9638}" v="1" dt="2022-08-09T02:51:53.87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22" autoAdjust="0"/>
  </p:normalViewPr>
  <p:slideViewPr>
    <p:cSldViewPr>
      <p:cViewPr>
        <p:scale>
          <a:sx n="166" d="100"/>
          <a:sy n="166" d="100"/>
        </p:scale>
        <p:origin x="450" y="-315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userId="f22396d0-4270-4054-b26a-aca0fe6e3f8d" providerId="ADAL" clId="{20F6126A-3570-4D5A-BFF6-CA516448F76C}"/>
    <pc:docChg chg="undo custSel addSld delSld modSld">
      <pc:chgData name="Joseph" userId="f22396d0-4270-4054-b26a-aca0fe6e3f8d" providerId="ADAL" clId="{20F6126A-3570-4D5A-BFF6-CA516448F76C}" dt="2022-07-14T03:38:51.665" v="248" actId="20577"/>
      <pc:docMkLst>
        <pc:docMk/>
      </pc:docMkLst>
      <pc:sldChg chg="modSp del mod">
        <pc:chgData name="Joseph" userId="f22396d0-4270-4054-b26a-aca0fe6e3f8d" providerId="ADAL" clId="{20F6126A-3570-4D5A-BFF6-CA516448F76C}" dt="2022-07-14T02:45:29.162" v="194" actId="47"/>
        <pc:sldMkLst>
          <pc:docMk/>
          <pc:sldMk cId="0" sldId="256"/>
        </pc:sldMkLst>
        <pc:spChg chg="mod">
          <ac:chgData name="Joseph" userId="f22396d0-4270-4054-b26a-aca0fe6e3f8d" providerId="ADAL" clId="{20F6126A-3570-4D5A-BFF6-CA516448F76C}" dt="2022-07-14T02:32:57.549" v="1" actId="6549"/>
          <ac:spMkLst>
            <pc:docMk/>
            <pc:sldMk cId="0" sldId="256"/>
            <ac:spMk id="57" creationId="{00000000-0000-0000-0000-000000000000}"/>
          </ac:spMkLst>
        </pc:spChg>
      </pc:sldChg>
      <pc:sldChg chg="addSp delSp modSp add mod">
        <pc:chgData name="Joseph" userId="f22396d0-4270-4054-b26a-aca0fe6e3f8d" providerId="ADAL" clId="{20F6126A-3570-4D5A-BFF6-CA516448F76C}" dt="2022-07-14T03:38:51.665" v="248" actId="20577"/>
        <pc:sldMkLst>
          <pc:docMk/>
          <pc:sldMk cId="0" sldId="257"/>
        </pc:sldMkLst>
        <pc:spChg chg="mod">
          <ac:chgData name="Joseph" userId="f22396d0-4270-4054-b26a-aca0fe6e3f8d" providerId="ADAL" clId="{20F6126A-3570-4D5A-BFF6-CA516448F76C}" dt="2022-07-14T02:35:48.084" v="4"/>
          <ac:spMkLst>
            <pc:docMk/>
            <pc:sldMk cId="0" sldId="257"/>
            <ac:spMk id="10" creationId="{8E2892CA-18D8-E1A9-F112-987B70A15A27}"/>
          </ac:spMkLst>
        </pc:spChg>
        <pc:spChg chg="mod">
          <ac:chgData name="Joseph" userId="f22396d0-4270-4054-b26a-aca0fe6e3f8d" providerId="ADAL" clId="{20F6126A-3570-4D5A-BFF6-CA516448F76C}" dt="2022-07-14T02:44:47.328" v="191"/>
          <ac:spMkLst>
            <pc:docMk/>
            <pc:sldMk cId="0" sldId="257"/>
            <ac:spMk id="15" creationId="{00000000-0000-0000-0000-000000000000}"/>
          </ac:spMkLst>
        </pc:spChg>
        <pc:spChg chg="mod">
          <ac:chgData name="Joseph" userId="f22396d0-4270-4054-b26a-aca0fe6e3f8d" providerId="ADAL" clId="{20F6126A-3570-4D5A-BFF6-CA516448F76C}" dt="2022-07-14T02:35:58.298" v="5"/>
          <ac:spMkLst>
            <pc:docMk/>
            <pc:sldMk cId="0" sldId="257"/>
            <ac:spMk id="22" creationId="{00000000-0000-0000-0000-000000000000}"/>
          </ac:spMkLst>
        </pc:spChg>
        <pc:spChg chg="mod">
          <ac:chgData name="Joseph" userId="f22396d0-4270-4054-b26a-aca0fe6e3f8d" providerId="ADAL" clId="{20F6126A-3570-4D5A-BFF6-CA516448F76C}" dt="2022-07-14T02:36:23.884" v="21" actId="20577"/>
          <ac:spMkLst>
            <pc:docMk/>
            <pc:sldMk cId="0" sldId="257"/>
            <ac:spMk id="23" creationId="{00000000-0000-0000-0000-000000000000}"/>
          </ac:spMkLst>
        </pc:spChg>
        <pc:spChg chg="mod">
          <ac:chgData name="Joseph" userId="f22396d0-4270-4054-b26a-aca0fe6e3f8d" providerId="ADAL" clId="{20F6126A-3570-4D5A-BFF6-CA516448F76C}" dt="2022-07-14T02:36:56.113" v="44" actId="20577"/>
          <ac:spMkLst>
            <pc:docMk/>
            <pc:sldMk cId="0" sldId="257"/>
            <ac:spMk id="24" creationId="{00000000-0000-0000-0000-000000000000}"/>
          </ac:spMkLst>
        </pc:spChg>
        <pc:spChg chg="mod">
          <ac:chgData name="Joseph" userId="f22396d0-4270-4054-b26a-aca0fe6e3f8d" providerId="ADAL" clId="{20F6126A-3570-4D5A-BFF6-CA516448F76C}" dt="2022-07-14T02:41:13.702" v="114"/>
          <ac:spMkLst>
            <pc:docMk/>
            <pc:sldMk cId="0" sldId="257"/>
            <ac:spMk id="25" creationId="{00000000-0000-0000-0000-000000000000}"/>
          </ac:spMkLst>
        </pc:spChg>
        <pc:spChg chg="mod">
          <ac:chgData name="Joseph" userId="f22396d0-4270-4054-b26a-aca0fe6e3f8d" providerId="ADAL" clId="{20F6126A-3570-4D5A-BFF6-CA516448F76C}" dt="2022-07-14T02:43:19.572" v="170" actId="1076"/>
          <ac:spMkLst>
            <pc:docMk/>
            <pc:sldMk cId="0" sldId="257"/>
            <ac:spMk id="48" creationId="{00000000-0000-0000-0000-000000000000}"/>
          </ac:spMkLst>
        </pc:spChg>
        <pc:spChg chg="mod">
          <ac:chgData name="Joseph" userId="f22396d0-4270-4054-b26a-aca0fe6e3f8d" providerId="ADAL" clId="{20F6126A-3570-4D5A-BFF6-CA516448F76C}" dt="2022-07-14T02:42:52.884" v="159" actId="1076"/>
          <ac:spMkLst>
            <pc:docMk/>
            <pc:sldMk cId="0" sldId="257"/>
            <ac:spMk id="55" creationId="{00000000-0000-0000-0000-000000000000}"/>
          </ac:spMkLst>
        </pc:spChg>
        <pc:spChg chg="mod">
          <ac:chgData name="Joseph" userId="f22396d0-4270-4054-b26a-aca0fe6e3f8d" providerId="ADAL" clId="{20F6126A-3570-4D5A-BFF6-CA516448F76C}" dt="2022-07-14T02:44:20.744" v="186" actId="20577"/>
          <ac:spMkLst>
            <pc:docMk/>
            <pc:sldMk cId="0" sldId="257"/>
            <ac:spMk id="57" creationId="{00000000-0000-0000-0000-000000000000}"/>
          </ac:spMkLst>
        </pc:spChg>
        <pc:spChg chg="mod">
          <ac:chgData name="Joseph" userId="f22396d0-4270-4054-b26a-aca0fe6e3f8d" providerId="ADAL" clId="{20F6126A-3570-4D5A-BFF6-CA516448F76C}" dt="2022-07-14T02:44:03.418" v="178" actId="1076"/>
          <ac:spMkLst>
            <pc:docMk/>
            <pc:sldMk cId="0" sldId="257"/>
            <ac:spMk id="59" creationId="{00000000-0000-0000-0000-000000000000}"/>
          </ac:spMkLst>
        </pc:spChg>
        <pc:spChg chg="mod">
          <ac:chgData name="Joseph" userId="f22396d0-4270-4054-b26a-aca0fe6e3f8d" providerId="ADAL" clId="{20F6126A-3570-4D5A-BFF6-CA516448F76C}" dt="2022-07-14T02:35:41.032" v="3"/>
          <ac:spMkLst>
            <pc:docMk/>
            <pc:sldMk cId="0" sldId="257"/>
            <ac:spMk id="60" creationId="{00000000-0000-0000-0000-000000000000}"/>
          </ac:spMkLst>
        </pc:spChg>
        <pc:spChg chg="mod">
          <ac:chgData name="Joseph" userId="f22396d0-4270-4054-b26a-aca0fe6e3f8d" providerId="ADAL" clId="{20F6126A-3570-4D5A-BFF6-CA516448F76C}" dt="2022-07-14T03:03:43.976" v="196" actId="1035"/>
          <ac:spMkLst>
            <pc:docMk/>
            <pc:sldMk cId="0" sldId="257"/>
            <ac:spMk id="64" creationId="{00000000-0000-0000-0000-000000000000}"/>
          </ac:spMkLst>
        </pc:spChg>
        <pc:spChg chg="mod">
          <ac:chgData name="Joseph" userId="f22396d0-4270-4054-b26a-aca0fe6e3f8d" providerId="ADAL" clId="{20F6126A-3570-4D5A-BFF6-CA516448F76C}" dt="2022-07-14T02:43:57.801" v="177" actId="14100"/>
          <ac:spMkLst>
            <pc:docMk/>
            <pc:sldMk cId="0" sldId="257"/>
            <ac:spMk id="70" creationId="{3FBFA4BB-47F0-74A4-EEDB-61731AC3C5A5}"/>
          </ac:spMkLst>
        </pc:spChg>
        <pc:spChg chg="del">
          <ac:chgData name="Joseph" userId="f22396d0-4270-4054-b26a-aca0fe6e3f8d" providerId="ADAL" clId="{20F6126A-3570-4D5A-BFF6-CA516448F76C}" dt="2022-07-14T02:42:18.346" v="151" actId="478"/>
          <ac:spMkLst>
            <pc:docMk/>
            <pc:sldMk cId="0" sldId="257"/>
            <ac:spMk id="71" creationId="{B8F54855-1122-4A9D-6720-B7E147B7C58D}"/>
          </ac:spMkLst>
        </pc:spChg>
        <pc:spChg chg="del">
          <ac:chgData name="Joseph" userId="f22396d0-4270-4054-b26a-aca0fe6e3f8d" providerId="ADAL" clId="{20F6126A-3570-4D5A-BFF6-CA516448F76C}" dt="2022-07-14T02:42:18.346" v="151" actId="478"/>
          <ac:spMkLst>
            <pc:docMk/>
            <pc:sldMk cId="0" sldId="257"/>
            <ac:spMk id="73" creationId="{00000000-0000-0000-0000-000000000000}"/>
          </ac:spMkLst>
        </pc:spChg>
        <pc:spChg chg="del">
          <ac:chgData name="Joseph" userId="f22396d0-4270-4054-b26a-aca0fe6e3f8d" providerId="ADAL" clId="{20F6126A-3570-4D5A-BFF6-CA516448F76C}" dt="2022-07-14T02:42:18.346" v="151" actId="478"/>
          <ac:spMkLst>
            <pc:docMk/>
            <pc:sldMk cId="0" sldId="257"/>
            <ac:spMk id="74" creationId="{8B153AB3-E8CA-FE85-C2D9-2EBDE3CC6D3F}"/>
          </ac:spMkLst>
        </pc:spChg>
        <pc:spChg chg="del">
          <ac:chgData name="Joseph" userId="f22396d0-4270-4054-b26a-aca0fe6e3f8d" providerId="ADAL" clId="{20F6126A-3570-4D5A-BFF6-CA516448F76C}" dt="2022-07-14T02:42:18.346" v="151" actId="478"/>
          <ac:spMkLst>
            <pc:docMk/>
            <pc:sldMk cId="0" sldId="257"/>
            <ac:spMk id="76" creationId="{00000000-0000-0000-0000-000000000000}"/>
          </ac:spMkLst>
        </pc:spChg>
        <pc:spChg chg="del">
          <ac:chgData name="Joseph" userId="f22396d0-4270-4054-b26a-aca0fe6e3f8d" providerId="ADAL" clId="{20F6126A-3570-4D5A-BFF6-CA516448F76C}" dt="2022-07-14T02:42:18.346" v="151" actId="478"/>
          <ac:spMkLst>
            <pc:docMk/>
            <pc:sldMk cId="0" sldId="257"/>
            <ac:spMk id="77" creationId="{00000000-0000-0000-0000-000000000000}"/>
          </ac:spMkLst>
        </pc:spChg>
        <pc:spChg chg="del">
          <ac:chgData name="Joseph" userId="f22396d0-4270-4054-b26a-aca0fe6e3f8d" providerId="ADAL" clId="{20F6126A-3570-4D5A-BFF6-CA516448F76C}" dt="2022-07-14T02:42:18.346" v="151" actId="478"/>
          <ac:spMkLst>
            <pc:docMk/>
            <pc:sldMk cId="0" sldId="257"/>
            <ac:spMk id="78" creationId="{00000000-0000-0000-0000-000000000000}"/>
          </ac:spMkLst>
        </pc:spChg>
        <pc:spChg chg="del">
          <ac:chgData name="Joseph" userId="f22396d0-4270-4054-b26a-aca0fe6e3f8d" providerId="ADAL" clId="{20F6126A-3570-4D5A-BFF6-CA516448F76C}" dt="2022-07-14T02:42:09.122" v="149" actId="21"/>
          <ac:spMkLst>
            <pc:docMk/>
            <pc:sldMk cId="0" sldId="257"/>
            <ac:spMk id="88" creationId="{00000000-0000-0000-0000-000000000000}"/>
          </ac:spMkLst>
        </pc:spChg>
        <pc:spChg chg="del">
          <ac:chgData name="Joseph" userId="f22396d0-4270-4054-b26a-aca0fe6e3f8d" providerId="ADAL" clId="{20F6126A-3570-4D5A-BFF6-CA516448F76C}" dt="2022-07-14T02:42:09.122" v="149" actId="21"/>
          <ac:spMkLst>
            <pc:docMk/>
            <pc:sldMk cId="0" sldId="257"/>
            <ac:spMk id="89" creationId="{00000000-0000-0000-0000-000000000000}"/>
          </ac:spMkLst>
        </pc:spChg>
        <pc:spChg chg="del">
          <ac:chgData name="Joseph" userId="f22396d0-4270-4054-b26a-aca0fe6e3f8d" providerId="ADAL" clId="{20F6126A-3570-4D5A-BFF6-CA516448F76C}" dt="2022-07-14T02:42:09.122" v="149" actId="21"/>
          <ac:spMkLst>
            <pc:docMk/>
            <pc:sldMk cId="0" sldId="257"/>
            <ac:spMk id="90" creationId="{00000000-0000-0000-0000-000000000000}"/>
          </ac:spMkLst>
        </pc:spChg>
        <pc:spChg chg="del">
          <ac:chgData name="Joseph" userId="f22396d0-4270-4054-b26a-aca0fe6e3f8d" providerId="ADAL" clId="{20F6126A-3570-4D5A-BFF6-CA516448F76C}" dt="2022-07-14T02:42:04.819" v="148" actId="478"/>
          <ac:spMkLst>
            <pc:docMk/>
            <pc:sldMk cId="0" sldId="257"/>
            <ac:spMk id="91" creationId="{00000000-0000-0000-0000-000000000000}"/>
          </ac:spMkLst>
        </pc:spChg>
        <pc:spChg chg="del">
          <ac:chgData name="Joseph" userId="f22396d0-4270-4054-b26a-aca0fe6e3f8d" providerId="ADAL" clId="{20F6126A-3570-4D5A-BFF6-CA516448F76C}" dt="2022-07-14T02:42:04.819" v="148" actId="478"/>
          <ac:spMkLst>
            <pc:docMk/>
            <pc:sldMk cId="0" sldId="257"/>
            <ac:spMk id="92" creationId="{00000000-0000-0000-0000-000000000000}"/>
          </ac:spMkLst>
        </pc:spChg>
        <pc:spChg chg="del">
          <ac:chgData name="Joseph" userId="f22396d0-4270-4054-b26a-aca0fe6e3f8d" providerId="ADAL" clId="{20F6126A-3570-4D5A-BFF6-CA516448F76C}" dt="2022-07-14T02:42:04.819" v="148" actId="478"/>
          <ac:spMkLst>
            <pc:docMk/>
            <pc:sldMk cId="0" sldId="257"/>
            <ac:spMk id="93" creationId="{00000000-0000-0000-0000-000000000000}"/>
          </ac:spMkLst>
        </pc:spChg>
        <pc:spChg chg="del">
          <ac:chgData name="Joseph" userId="f22396d0-4270-4054-b26a-aca0fe6e3f8d" providerId="ADAL" clId="{20F6126A-3570-4D5A-BFF6-CA516448F76C}" dt="2022-07-14T02:42:18.346" v="151" actId="478"/>
          <ac:spMkLst>
            <pc:docMk/>
            <pc:sldMk cId="0" sldId="257"/>
            <ac:spMk id="94" creationId="{0A09DEC6-8F79-CA7D-AA9D-9BDDB6DCC2FC}"/>
          </ac:spMkLst>
        </pc:spChg>
        <pc:spChg chg="del">
          <ac:chgData name="Joseph" userId="f22396d0-4270-4054-b26a-aca0fe6e3f8d" providerId="ADAL" clId="{20F6126A-3570-4D5A-BFF6-CA516448F76C}" dt="2022-07-14T02:42:18.346" v="151" actId="478"/>
          <ac:spMkLst>
            <pc:docMk/>
            <pc:sldMk cId="0" sldId="257"/>
            <ac:spMk id="95" creationId="{3438947A-EFF3-1D28-A5A5-3028B6BED907}"/>
          </ac:spMkLst>
        </pc:spChg>
        <pc:spChg chg="del">
          <ac:chgData name="Joseph" userId="f22396d0-4270-4054-b26a-aca0fe6e3f8d" providerId="ADAL" clId="{20F6126A-3570-4D5A-BFF6-CA516448F76C}" dt="2022-07-14T02:42:09.122" v="149" actId="21"/>
          <ac:spMkLst>
            <pc:docMk/>
            <pc:sldMk cId="0" sldId="257"/>
            <ac:spMk id="96" creationId="{27AE4926-0EFC-FF46-BCEB-7D6ABBE4CCB0}"/>
          </ac:spMkLst>
        </pc:spChg>
        <pc:spChg chg="del">
          <ac:chgData name="Joseph" userId="f22396d0-4270-4054-b26a-aca0fe6e3f8d" providerId="ADAL" clId="{20F6126A-3570-4D5A-BFF6-CA516448F76C}" dt="2022-07-14T02:42:09.122" v="149" actId="21"/>
          <ac:spMkLst>
            <pc:docMk/>
            <pc:sldMk cId="0" sldId="257"/>
            <ac:spMk id="97" creationId="{225A0AD6-AF86-FC27-EC0F-BCBBEEC0E7AD}"/>
          </ac:spMkLst>
        </pc:spChg>
        <pc:spChg chg="del">
          <ac:chgData name="Joseph" userId="f22396d0-4270-4054-b26a-aca0fe6e3f8d" providerId="ADAL" clId="{20F6126A-3570-4D5A-BFF6-CA516448F76C}" dt="2022-07-14T02:42:09.122" v="149" actId="21"/>
          <ac:spMkLst>
            <pc:docMk/>
            <pc:sldMk cId="0" sldId="257"/>
            <ac:spMk id="98" creationId="{68537715-2D32-3A17-6E7C-C5475DDBBA2E}"/>
          </ac:spMkLst>
        </pc:spChg>
        <pc:spChg chg="del">
          <ac:chgData name="Joseph" userId="f22396d0-4270-4054-b26a-aca0fe6e3f8d" providerId="ADAL" clId="{20F6126A-3570-4D5A-BFF6-CA516448F76C}" dt="2022-07-14T02:42:04.819" v="148" actId="478"/>
          <ac:spMkLst>
            <pc:docMk/>
            <pc:sldMk cId="0" sldId="257"/>
            <ac:spMk id="99" creationId="{820FA4B6-A326-150D-5A62-A30D766A59B1}"/>
          </ac:spMkLst>
        </pc:spChg>
        <pc:spChg chg="del">
          <ac:chgData name="Joseph" userId="f22396d0-4270-4054-b26a-aca0fe6e3f8d" providerId="ADAL" clId="{20F6126A-3570-4D5A-BFF6-CA516448F76C}" dt="2022-07-14T02:42:04.819" v="148" actId="478"/>
          <ac:spMkLst>
            <pc:docMk/>
            <pc:sldMk cId="0" sldId="257"/>
            <ac:spMk id="100" creationId="{41080DF5-39E1-7BA8-4EB7-7BFED6991E3C}"/>
          </ac:spMkLst>
        </pc:spChg>
        <pc:spChg chg="del">
          <ac:chgData name="Joseph" userId="f22396d0-4270-4054-b26a-aca0fe6e3f8d" providerId="ADAL" clId="{20F6126A-3570-4D5A-BFF6-CA516448F76C}" dt="2022-07-14T02:42:04.819" v="148" actId="478"/>
          <ac:spMkLst>
            <pc:docMk/>
            <pc:sldMk cId="0" sldId="257"/>
            <ac:spMk id="101" creationId="{46095915-FAA6-664A-C906-4004326C5B1D}"/>
          </ac:spMkLst>
        </pc:spChg>
        <pc:graphicFrameChg chg="mod modGraphic">
          <ac:chgData name="Joseph" userId="f22396d0-4270-4054-b26a-aca0fe6e3f8d" providerId="ADAL" clId="{20F6126A-3570-4D5A-BFF6-CA516448F76C}" dt="2022-07-14T02:45:11.494" v="193" actId="20577"/>
          <ac:graphicFrameMkLst>
            <pc:docMk/>
            <pc:sldMk cId="0" sldId="257"/>
            <ac:graphicFrameMk id="40" creationId="{00000000-0000-0000-0000-000000000000}"/>
          </ac:graphicFrameMkLst>
        </pc:graphicFrameChg>
        <pc:graphicFrameChg chg="mod modGraphic">
          <ac:chgData name="Joseph" userId="f22396d0-4270-4054-b26a-aca0fe6e3f8d" providerId="ADAL" clId="{20F6126A-3570-4D5A-BFF6-CA516448F76C}" dt="2022-07-14T03:33:20.560" v="230" actId="20577"/>
          <ac:graphicFrameMkLst>
            <pc:docMk/>
            <pc:sldMk cId="0" sldId="257"/>
            <ac:graphicFrameMk id="58" creationId="{00000000-0000-0000-0000-000000000000}"/>
          </ac:graphicFrameMkLst>
        </pc:graphicFrameChg>
        <pc:graphicFrameChg chg="mod modGraphic">
          <ac:chgData name="Joseph" userId="f22396d0-4270-4054-b26a-aca0fe6e3f8d" providerId="ADAL" clId="{20F6126A-3570-4D5A-BFF6-CA516448F76C}" dt="2022-07-14T02:40:29.607" v="105" actId="6549"/>
          <ac:graphicFrameMkLst>
            <pc:docMk/>
            <pc:sldMk cId="0" sldId="257"/>
            <ac:graphicFrameMk id="65" creationId="{00000000-0000-0000-0000-000000000000}"/>
          </ac:graphicFrameMkLst>
        </pc:graphicFrameChg>
        <pc:graphicFrameChg chg="mod">
          <ac:chgData name="Joseph" userId="f22396d0-4270-4054-b26a-aca0fe6e3f8d" providerId="ADAL" clId="{20F6126A-3570-4D5A-BFF6-CA516448F76C}" dt="2022-07-14T02:38:10.406" v="60"/>
          <ac:graphicFrameMkLst>
            <pc:docMk/>
            <pc:sldMk cId="0" sldId="257"/>
            <ac:graphicFrameMk id="72" creationId="{00000000-0000-0000-0000-000000000000}"/>
          </ac:graphicFrameMkLst>
        </pc:graphicFrameChg>
        <pc:graphicFrameChg chg="mod modGraphic">
          <ac:chgData name="Joseph" userId="f22396d0-4270-4054-b26a-aca0fe6e3f8d" providerId="ADAL" clId="{20F6126A-3570-4D5A-BFF6-CA516448F76C}" dt="2022-07-14T02:37:22.674" v="46" actId="122"/>
          <ac:graphicFrameMkLst>
            <pc:docMk/>
            <pc:sldMk cId="0" sldId="257"/>
            <ac:graphicFrameMk id="75" creationId="{00000000-0000-0000-0000-000000000000}"/>
          </ac:graphicFrameMkLst>
        </pc:graphicFrameChg>
        <pc:graphicFrameChg chg="mod modGraphic">
          <ac:chgData name="Joseph" userId="f22396d0-4270-4054-b26a-aca0fe6e3f8d" providerId="ADAL" clId="{20F6126A-3570-4D5A-BFF6-CA516448F76C}" dt="2022-07-14T03:38:51.665" v="248" actId="20577"/>
          <ac:graphicFrameMkLst>
            <pc:docMk/>
            <pc:sldMk cId="0" sldId="257"/>
            <ac:graphicFrameMk id="81" creationId="{00000000-0000-0000-0000-000000000000}"/>
          </ac:graphicFrameMkLst>
        </pc:graphicFrameChg>
        <pc:picChg chg="del">
          <ac:chgData name="Joseph" userId="f22396d0-4270-4054-b26a-aca0fe6e3f8d" providerId="ADAL" clId="{20F6126A-3570-4D5A-BFF6-CA516448F76C}" dt="2022-07-14T02:37:40.444" v="51" actId="478"/>
          <ac:picMkLst>
            <pc:docMk/>
            <pc:sldMk cId="0" sldId="257"/>
            <ac:picMk id="6" creationId="{00000000-0000-0000-0000-000000000000}"/>
          </ac:picMkLst>
        </pc:picChg>
        <pc:picChg chg="add mod">
          <ac:chgData name="Joseph" userId="f22396d0-4270-4054-b26a-aca0fe6e3f8d" providerId="ADAL" clId="{20F6126A-3570-4D5A-BFF6-CA516448F76C}" dt="2022-07-14T02:37:58.631" v="59" actId="1036"/>
          <ac:picMkLst>
            <pc:docMk/>
            <pc:sldMk cId="0" sldId="257"/>
            <ac:picMk id="56" creationId="{3AEAD6C2-BD05-FF80-5A7B-1F645A7FF961}"/>
          </ac:picMkLst>
        </pc:picChg>
        <pc:picChg chg="add mod">
          <ac:chgData name="Joseph" userId="f22396d0-4270-4054-b26a-aca0fe6e3f8d" providerId="ADAL" clId="{20F6126A-3570-4D5A-BFF6-CA516448F76C}" dt="2022-07-14T02:40:43.200" v="108" actId="1076"/>
          <ac:picMkLst>
            <pc:docMk/>
            <pc:sldMk cId="0" sldId="257"/>
            <ac:picMk id="66" creationId="{65CA2EAA-A17E-64D1-D617-19F682ACDE05}"/>
          </ac:picMkLst>
        </pc:picChg>
        <pc:picChg chg="del">
          <ac:chgData name="Joseph" userId="f22396d0-4270-4054-b26a-aca0fe6e3f8d" providerId="ADAL" clId="{20F6126A-3570-4D5A-BFF6-CA516448F76C}" dt="2022-07-14T02:40:36.873" v="106" actId="478"/>
          <ac:picMkLst>
            <pc:docMk/>
            <pc:sldMk cId="0" sldId="257"/>
            <ac:picMk id="80" creationId="{00000000-0000-0000-0000-000000000000}"/>
          </ac:picMkLst>
        </pc:picChg>
      </pc:sldChg>
    </pc:docChg>
  </pc:docChgLst>
  <pc:docChgLst>
    <pc:chgData name="Joseph" userId="f22396d0-4270-4054-b26a-aca0fe6e3f8d" providerId="ADAL" clId="{D19E0B81-BBAC-4714-83BF-2DCCD78F9638}"/>
    <pc:docChg chg="custSel modSld">
      <pc:chgData name="Joseph" userId="f22396d0-4270-4054-b26a-aca0fe6e3f8d" providerId="ADAL" clId="{D19E0B81-BBAC-4714-83BF-2DCCD78F9638}" dt="2022-08-09T02:55:15.516" v="6" actId="20577"/>
      <pc:docMkLst>
        <pc:docMk/>
      </pc:docMkLst>
      <pc:sldChg chg="addSp delSp modSp mod">
        <pc:chgData name="Joseph" userId="f22396d0-4270-4054-b26a-aca0fe6e3f8d" providerId="ADAL" clId="{D19E0B81-BBAC-4714-83BF-2DCCD78F9638}" dt="2022-08-09T02:55:15.516" v="6" actId="20577"/>
        <pc:sldMkLst>
          <pc:docMk/>
          <pc:sldMk cId="0" sldId="257"/>
        </pc:sldMkLst>
        <pc:spChg chg="mod">
          <ac:chgData name="Joseph" userId="f22396d0-4270-4054-b26a-aca0fe6e3f8d" providerId="ADAL" clId="{D19E0B81-BBAC-4714-83BF-2DCCD78F9638}" dt="2022-08-09T02:55:15.516" v="6" actId="20577"/>
          <ac:spMkLst>
            <pc:docMk/>
            <pc:sldMk cId="0" sldId="257"/>
            <ac:spMk id="15" creationId="{00000000-0000-0000-0000-000000000000}"/>
          </ac:spMkLst>
        </pc:spChg>
        <pc:graphicFrameChg chg="modGraphic">
          <ac:chgData name="Joseph" userId="f22396d0-4270-4054-b26a-aca0fe6e3f8d" providerId="ADAL" clId="{D19E0B81-BBAC-4714-83BF-2DCCD78F9638}" dt="2022-08-09T02:55:05.501" v="2" actId="20577"/>
          <ac:graphicFrameMkLst>
            <pc:docMk/>
            <pc:sldMk cId="0" sldId="257"/>
            <ac:graphicFrameMk id="58" creationId="{00000000-0000-0000-0000-000000000000}"/>
          </ac:graphicFrameMkLst>
        </pc:graphicFrameChg>
        <pc:picChg chg="add mod">
          <ac:chgData name="Joseph" userId="f22396d0-4270-4054-b26a-aca0fe6e3f8d" providerId="ADAL" clId="{D19E0B81-BBAC-4714-83BF-2DCCD78F9638}" dt="2022-08-09T02:51:53.872" v="1"/>
          <ac:picMkLst>
            <pc:docMk/>
            <pc:sldMk cId="0" sldId="257"/>
            <ac:picMk id="35" creationId="{4F96DBBC-EACD-A394-C5F6-03096B001561}"/>
          </ac:picMkLst>
        </pc:picChg>
        <pc:picChg chg="del">
          <ac:chgData name="Joseph" userId="f22396d0-4270-4054-b26a-aca0fe6e3f8d" providerId="ADAL" clId="{D19E0B81-BBAC-4714-83BF-2DCCD78F9638}" dt="2022-08-09T02:51:53.508" v="0" actId="478"/>
          <ac:picMkLst>
            <pc:docMk/>
            <pc:sldMk cId="0" sldId="257"/>
            <ac:picMk id="67" creationId="{D34EFAB6-ADAA-E926-7BE2-C253DCE607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04D23D3-D9E7-4AD5-8A05-065451181ADC}" type="datetimeFigureOut">
              <a:rPr lang="en-US" smtClean="0"/>
              <a:t>8/13/2024</a:t>
            </a:fld>
            <a:endParaRPr lang="en-US"/>
          </a:p>
        </p:txBody>
      </p:sp>
      <p:sp>
        <p:nvSpPr>
          <p:cNvPr id="4" name="Slide Image Placeholder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52BD720-16AE-4BA1-8842-1982BD6AE82D}" type="slidenum">
              <a:rPr lang="en-US" smtClean="0"/>
              <a:t>‹#›</a:t>
            </a:fld>
            <a:endParaRPr lang="en-US"/>
          </a:p>
        </p:txBody>
      </p:sp>
    </p:spTree>
    <p:extLst>
      <p:ext uri="{BB962C8B-B14F-4D97-AF65-F5344CB8AC3E}">
        <p14:creationId xmlns:p14="http://schemas.microsoft.com/office/powerpoint/2010/main" val="3395191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BD720-16AE-4BA1-8842-1982BD6AE82D}" type="slidenum">
              <a:rPr lang="en-US" smtClean="0"/>
              <a:t>1</a:t>
            </a:fld>
            <a:endParaRPr lang="en-US"/>
          </a:p>
        </p:txBody>
      </p:sp>
    </p:spTree>
    <p:extLst>
      <p:ext uri="{BB962C8B-B14F-4D97-AF65-F5344CB8AC3E}">
        <p14:creationId xmlns:p14="http://schemas.microsoft.com/office/powerpoint/2010/main" val="3072920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8/13/2024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5"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Table 57"/>
          <p:cNvGraphicFramePr>
            <a:graphicFrameLocks noGrp="1"/>
          </p:cNvGraphicFramePr>
          <p:nvPr>
            <p:extLst>
              <p:ext uri="{D42A27DB-BD31-4B8C-83A1-F6EECF244321}">
                <p14:modId xmlns:p14="http://schemas.microsoft.com/office/powerpoint/2010/main" val="1448470074"/>
              </p:ext>
            </p:extLst>
          </p:nvPr>
        </p:nvGraphicFramePr>
        <p:xfrm>
          <a:off x="404532" y="7013801"/>
          <a:ext cx="4595847" cy="574586"/>
        </p:xfrm>
        <a:graphic>
          <a:graphicData uri="http://schemas.openxmlformats.org/drawingml/2006/table">
            <a:tbl>
              <a:tblPr firstRow="1" bandRow="1">
                <a:tableStyleId>{5C22544A-7EE6-4342-B048-85BDC9FD1C3A}</a:tableStyleId>
              </a:tblPr>
              <a:tblGrid>
                <a:gridCol w="2559436">
                  <a:extLst>
                    <a:ext uri="{9D8B030D-6E8A-4147-A177-3AD203B41FA5}">
                      <a16:colId xmlns:a16="http://schemas.microsoft.com/office/drawing/2014/main" xmlns="" val="20000"/>
                    </a:ext>
                  </a:extLst>
                </a:gridCol>
                <a:gridCol w="2036411">
                  <a:extLst>
                    <a:ext uri="{9D8B030D-6E8A-4147-A177-3AD203B41FA5}">
                      <a16:colId xmlns:a16="http://schemas.microsoft.com/office/drawing/2014/main" xmlns="" val="20001"/>
                    </a:ext>
                  </a:extLst>
                </a:gridCol>
              </a:tblGrid>
              <a:tr h="287293">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700" b="0" dirty="0">
                          <a:solidFill>
                            <a:srgbClr val="0B3124"/>
                          </a:solidFill>
                          <a:latin typeface="Noto Sans"/>
                          <a:cs typeface="Noto Sans"/>
                        </a:rPr>
                        <a:t>Placements</a:t>
                      </a:r>
                    </a:p>
                  </a:txBody>
                  <a:tcPr marL="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b="0" dirty="0">
                        <a:solidFill>
                          <a:srgbClr val="0B3124"/>
                        </a:solidFill>
                        <a:latin typeface="Noto Sans"/>
                        <a:cs typeface="Noto Sans"/>
                      </a:endParaRPr>
                    </a:p>
                  </a:txBody>
                  <a:tcPr marL="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87293">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700" b="0" dirty="0">
                          <a:solidFill>
                            <a:srgbClr val="0B3124"/>
                          </a:solidFill>
                          <a:latin typeface="Noto Sans"/>
                          <a:cs typeface="Noto Sans"/>
                        </a:rPr>
                        <a:t>Commercial Papers</a:t>
                      </a:r>
                    </a:p>
                  </a:txBody>
                  <a:tcPr marL="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spc="-5" dirty="0">
                        <a:solidFill>
                          <a:srgbClr val="0B3124"/>
                        </a:solidFill>
                        <a:latin typeface="Noto Sans"/>
                        <a:cs typeface="Noto Sans"/>
                      </a:endParaRPr>
                    </a:p>
                  </a:txBody>
                  <a:tcPr marL="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graphicFrame>
        <p:nvGraphicFramePr>
          <p:cNvPr id="81" name="Table 80"/>
          <p:cNvGraphicFramePr>
            <a:graphicFrameLocks noGrp="1"/>
          </p:cNvGraphicFramePr>
          <p:nvPr>
            <p:extLst>
              <p:ext uri="{D42A27DB-BD31-4B8C-83A1-F6EECF244321}">
                <p14:modId xmlns:p14="http://schemas.microsoft.com/office/powerpoint/2010/main" val="3377904342"/>
              </p:ext>
            </p:extLst>
          </p:nvPr>
        </p:nvGraphicFramePr>
        <p:xfrm>
          <a:off x="389785" y="7982053"/>
          <a:ext cx="4379505" cy="914737"/>
        </p:xfrm>
        <a:graphic>
          <a:graphicData uri="http://schemas.openxmlformats.org/drawingml/2006/table">
            <a:tbl>
              <a:tblPr firstRow="1" bandRow="1">
                <a:tableStyleId>{5C22544A-7EE6-4342-B048-85BDC9FD1C3A}</a:tableStyleId>
              </a:tblPr>
              <a:tblGrid>
                <a:gridCol w="1459835">
                  <a:extLst>
                    <a:ext uri="{9D8B030D-6E8A-4147-A177-3AD203B41FA5}">
                      <a16:colId xmlns:a16="http://schemas.microsoft.com/office/drawing/2014/main" xmlns="" val="20000"/>
                    </a:ext>
                  </a:extLst>
                </a:gridCol>
                <a:gridCol w="1459835">
                  <a:extLst>
                    <a:ext uri="{9D8B030D-6E8A-4147-A177-3AD203B41FA5}">
                      <a16:colId xmlns:a16="http://schemas.microsoft.com/office/drawing/2014/main" xmlns="" val="20001"/>
                    </a:ext>
                  </a:extLst>
                </a:gridCol>
                <a:gridCol w="1459835">
                  <a:extLst>
                    <a:ext uri="{9D8B030D-6E8A-4147-A177-3AD203B41FA5}">
                      <a16:colId xmlns:a16="http://schemas.microsoft.com/office/drawing/2014/main" xmlns="" val="20002"/>
                    </a:ext>
                  </a:extLst>
                </a:gridCol>
              </a:tblGrid>
              <a:tr h="234907">
                <a:tc>
                  <a:txBody>
                    <a:bodyPr/>
                    <a:lstStyle/>
                    <a:p>
                      <a:pPr marL="14400" marR="149860" algn="l">
                        <a:spcBef>
                          <a:spcPts val="60"/>
                        </a:spcBef>
                        <a:spcAft>
                          <a:spcPts val="100"/>
                        </a:spcAft>
                      </a:pPr>
                      <a:r>
                        <a:rPr lang="en-MY" sz="700" b="1" dirty="0">
                          <a:solidFill>
                            <a:srgbClr val="0B3124"/>
                          </a:solidFill>
                          <a:latin typeface="Noto Sans"/>
                          <a:cs typeface="Noto Sans"/>
                        </a:rPr>
                        <a:t>Holdings</a:t>
                      </a:r>
                    </a:p>
                  </a:txBody>
                  <a:tcPr marL="36000" marT="3600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Sector</a:t>
                      </a:r>
                    </a:p>
                  </a:txBody>
                  <a:tcPr marT="7200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US"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a:t>
                      </a:r>
                      <a:endPar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endParaRPr>
                    </a:p>
                  </a:txBody>
                  <a:tcPr marT="7200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65650">
                <a:tc>
                  <a:txBody>
                    <a:bodyPr/>
                    <a:lstStyle/>
                    <a:p>
                      <a:pPr marL="14400" marR="0" lvl="0" indent="0" algn="l" defTabSz="914400" eaLnBrk="1" fontAlgn="auto" latinLnBrk="0" hangingPunct="1">
                        <a:lnSpc>
                          <a:spcPct val="100000"/>
                        </a:lnSpc>
                        <a:spcBef>
                          <a:spcPts val="0"/>
                        </a:spcBef>
                        <a:spcAft>
                          <a:spcPts val="0"/>
                        </a:spcAft>
                        <a:buClrTx/>
                        <a:buSzTx/>
                        <a:buFontTx/>
                        <a:buNone/>
                        <a:tabLst/>
                        <a:defRPr/>
                      </a:pPr>
                      <a:r>
                        <a:rPr lang="en-US" sz="700" spc="-5" dirty="0" err="1">
                          <a:solidFill>
                            <a:srgbClr val="0B3124"/>
                          </a:solidFill>
                          <a:latin typeface="Noto Sans"/>
                          <a:cs typeface="Noto Sans"/>
                        </a:rPr>
                        <a:t>Gabungan</a:t>
                      </a:r>
                      <a:r>
                        <a:rPr lang="en-US" sz="700" spc="-5" dirty="0">
                          <a:solidFill>
                            <a:srgbClr val="0B3124"/>
                          </a:solidFill>
                          <a:latin typeface="Noto Sans"/>
                          <a:cs typeface="Noto Sans"/>
                        </a:rPr>
                        <a:t> AQRS</a:t>
                      </a:r>
                    </a:p>
                  </a:txBody>
                  <a:tcPr marL="3600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00" spc="-5" dirty="0">
                          <a:solidFill>
                            <a:srgbClr val="0B3124"/>
                          </a:solidFill>
                          <a:latin typeface="Noto Sans"/>
                          <a:cs typeface="Noto Sans"/>
                        </a:rPr>
                        <a:t>Construction</a:t>
                      </a: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00" b="1" dirty="0">
                          <a:solidFill>
                            <a:srgbClr val="005311"/>
                          </a:solidFill>
                          <a:latin typeface="Noto Sans"/>
                          <a:cs typeface="Noto Sans"/>
                        </a:rPr>
                        <a:t>19.69</a:t>
                      </a: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65650">
                <a:tc>
                  <a:txBody>
                    <a:bodyPr/>
                    <a:lstStyle/>
                    <a:p>
                      <a:pPr marL="14400" marR="0" lvl="0" indent="0" algn="l" defTabSz="914400" eaLnBrk="1" fontAlgn="auto" latinLnBrk="0" hangingPunct="1">
                        <a:lnSpc>
                          <a:spcPct val="100000"/>
                        </a:lnSpc>
                        <a:spcBef>
                          <a:spcPts val="0"/>
                        </a:spcBef>
                        <a:spcAft>
                          <a:spcPts val="0"/>
                        </a:spcAft>
                        <a:buClrTx/>
                        <a:buSzTx/>
                        <a:buFontTx/>
                        <a:buNone/>
                        <a:tabLst/>
                        <a:defRPr/>
                      </a:pPr>
                      <a:endParaRPr lang="en-US" sz="700" spc="-5" dirty="0">
                        <a:solidFill>
                          <a:srgbClr val="0B3124"/>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spc="-5" dirty="0">
                        <a:solidFill>
                          <a:srgbClr val="0B3124"/>
                        </a:solidFill>
                        <a:latin typeface="Noto Sans"/>
                        <a:cs typeface="Noto Sans"/>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b="1" dirty="0">
                        <a:solidFill>
                          <a:srgbClr val="005311"/>
                        </a:solidFill>
                        <a:latin typeface="Noto Sans"/>
                        <a:cs typeface="Noto Sans"/>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65650">
                <a:tc>
                  <a:txBody>
                    <a:bodyPr/>
                    <a:lstStyle/>
                    <a:p>
                      <a:pPr marL="1440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0B3124"/>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dirty="0">
                        <a:solidFill>
                          <a:srgbClr val="0B3124"/>
                        </a:solidFill>
                        <a:latin typeface="Noto Sans"/>
                        <a:cs typeface="Noto Sans"/>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b="1" dirty="0">
                        <a:solidFill>
                          <a:srgbClr val="005311"/>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65650">
                <a:tc>
                  <a:txBody>
                    <a:bodyPr/>
                    <a:lstStyle/>
                    <a:p>
                      <a:pPr marL="1440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0B3124"/>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MY" sz="700" dirty="0">
                        <a:solidFill>
                          <a:srgbClr val="0B3124"/>
                        </a:solidFill>
                        <a:latin typeface="Noto Sans"/>
                        <a:ea typeface="+mn-ea"/>
                        <a:cs typeface="Noto Sans"/>
                      </a:endParaRPr>
                    </a:p>
                  </a:txBody>
                  <a:tcPr marL="38100" marR="38100" marT="38100" marB="3810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b="1" dirty="0">
                        <a:solidFill>
                          <a:srgbClr val="005311"/>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bl>
          </a:graphicData>
        </a:graphic>
      </p:graphicFrame>
      <p:grpSp>
        <p:nvGrpSpPr>
          <p:cNvPr id="11" name="object 11"/>
          <p:cNvGrpSpPr/>
          <p:nvPr/>
        </p:nvGrpSpPr>
        <p:grpSpPr>
          <a:xfrm>
            <a:off x="498658" y="1497603"/>
            <a:ext cx="4471469" cy="2417247"/>
            <a:chOff x="450126" y="1387297"/>
            <a:chExt cx="4261485" cy="2454275"/>
          </a:xfrm>
        </p:grpSpPr>
        <p:sp>
          <p:nvSpPr>
            <p:cNvPr id="13" name="object 13"/>
            <p:cNvSpPr/>
            <p:nvPr/>
          </p:nvSpPr>
          <p:spPr>
            <a:xfrm>
              <a:off x="450138" y="1387297"/>
              <a:ext cx="73660" cy="2454275"/>
            </a:xfrm>
            <a:custGeom>
              <a:avLst/>
              <a:gdLst/>
              <a:ahLst/>
              <a:cxnLst/>
              <a:rect l="l" t="t" r="r" b="b"/>
              <a:pathLst>
                <a:path w="73659" h="2454275">
                  <a:moveTo>
                    <a:pt x="73583" y="0"/>
                  </a:moveTo>
                  <a:lnTo>
                    <a:pt x="57886" y="0"/>
                  </a:lnTo>
                  <a:lnTo>
                    <a:pt x="35356" y="4547"/>
                  </a:lnTo>
                  <a:lnTo>
                    <a:pt x="16956" y="16952"/>
                  </a:lnTo>
                  <a:lnTo>
                    <a:pt x="4549" y="35356"/>
                  </a:lnTo>
                  <a:lnTo>
                    <a:pt x="0" y="57899"/>
                  </a:lnTo>
                  <a:lnTo>
                    <a:pt x="0" y="2395969"/>
                  </a:lnTo>
                  <a:lnTo>
                    <a:pt x="4549" y="2418499"/>
                  </a:lnTo>
                  <a:lnTo>
                    <a:pt x="16956" y="2436899"/>
                  </a:lnTo>
                  <a:lnTo>
                    <a:pt x="35356" y="2449306"/>
                  </a:lnTo>
                  <a:lnTo>
                    <a:pt x="57886" y="2453855"/>
                  </a:lnTo>
                  <a:lnTo>
                    <a:pt x="73583" y="2453855"/>
                  </a:lnTo>
                  <a:lnTo>
                    <a:pt x="73583" y="0"/>
                  </a:lnTo>
                  <a:close/>
                </a:path>
              </a:pathLst>
            </a:custGeom>
            <a:solidFill>
              <a:srgbClr val="FFFFFF"/>
            </a:solidFill>
          </p:spPr>
          <p:txBody>
            <a:bodyPr wrap="square" lIns="0" tIns="0" rIns="0" bIns="0" rtlCol="0"/>
            <a:lstStyle/>
            <a:p>
              <a:endParaRPr/>
            </a:p>
          </p:txBody>
        </p:sp>
        <p:sp>
          <p:nvSpPr>
            <p:cNvPr id="14" name="object 14"/>
            <p:cNvSpPr/>
            <p:nvPr/>
          </p:nvSpPr>
          <p:spPr>
            <a:xfrm>
              <a:off x="450126" y="1387297"/>
              <a:ext cx="4261485" cy="2454275"/>
            </a:xfrm>
            <a:custGeom>
              <a:avLst/>
              <a:gdLst/>
              <a:ahLst/>
              <a:cxnLst/>
              <a:rect l="l" t="t" r="r" b="b"/>
              <a:pathLst>
                <a:path w="4261485" h="2454275">
                  <a:moveTo>
                    <a:pt x="4203407" y="2453855"/>
                  </a:moveTo>
                  <a:lnTo>
                    <a:pt x="57899" y="2453855"/>
                  </a:lnTo>
                  <a:lnTo>
                    <a:pt x="35361" y="2449306"/>
                  </a:lnTo>
                  <a:lnTo>
                    <a:pt x="16957" y="2436898"/>
                  </a:lnTo>
                  <a:lnTo>
                    <a:pt x="4549" y="2418494"/>
                  </a:lnTo>
                  <a:lnTo>
                    <a:pt x="0" y="2395956"/>
                  </a:lnTo>
                  <a:lnTo>
                    <a:pt x="0" y="57886"/>
                  </a:lnTo>
                  <a:lnTo>
                    <a:pt x="4549" y="35350"/>
                  </a:lnTo>
                  <a:lnTo>
                    <a:pt x="16957" y="16951"/>
                  </a:lnTo>
                  <a:lnTo>
                    <a:pt x="35361" y="4547"/>
                  </a:lnTo>
                  <a:lnTo>
                    <a:pt x="57899" y="0"/>
                  </a:lnTo>
                  <a:lnTo>
                    <a:pt x="4203407" y="0"/>
                  </a:lnTo>
                  <a:lnTo>
                    <a:pt x="4225945" y="4547"/>
                  </a:lnTo>
                  <a:lnTo>
                    <a:pt x="4244349" y="16951"/>
                  </a:lnTo>
                  <a:lnTo>
                    <a:pt x="4256757" y="35350"/>
                  </a:lnTo>
                  <a:lnTo>
                    <a:pt x="4261307" y="57886"/>
                  </a:lnTo>
                  <a:lnTo>
                    <a:pt x="4261307" y="2395956"/>
                  </a:lnTo>
                  <a:lnTo>
                    <a:pt x="4256757" y="2418494"/>
                  </a:lnTo>
                  <a:lnTo>
                    <a:pt x="4244349" y="2436898"/>
                  </a:lnTo>
                  <a:lnTo>
                    <a:pt x="4225945" y="2449306"/>
                  </a:lnTo>
                  <a:lnTo>
                    <a:pt x="4203407" y="2453855"/>
                  </a:lnTo>
                  <a:close/>
                </a:path>
              </a:pathLst>
            </a:custGeom>
            <a:ln w="6578">
              <a:solidFill>
                <a:srgbClr val="C7DECC"/>
              </a:solidFill>
            </a:ln>
          </p:spPr>
          <p:txBody>
            <a:bodyPr wrap="square" lIns="0" tIns="0" rIns="0" bIns="0" rtlCol="0"/>
            <a:lstStyle/>
            <a:p>
              <a:endParaRPr/>
            </a:p>
          </p:txBody>
        </p:sp>
      </p:grpSp>
      <p:sp>
        <p:nvSpPr>
          <p:cNvPr id="15" name="object 15"/>
          <p:cNvSpPr txBox="1"/>
          <p:nvPr/>
        </p:nvSpPr>
        <p:spPr>
          <a:xfrm>
            <a:off x="424965" y="9317748"/>
            <a:ext cx="6694170" cy="1179810"/>
          </a:xfrm>
          <a:prstGeom prst="rect">
            <a:avLst/>
          </a:prstGeom>
        </p:spPr>
        <p:txBody>
          <a:bodyPr vert="horz" wrap="square" lIns="0" tIns="25400" rIns="0" bIns="0" rtlCol="0">
            <a:spAutoFit/>
          </a:bodyPr>
          <a:lstStyle/>
          <a:p>
            <a:pPr algn="just"/>
            <a:r>
              <a:rPr lang="en-MY" sz="500" b="1" spc="-5" dirty="0">
                <a:solidFill>
                  <a:srgbClr val="0B3124"/>
                </a:solidFill>
                <a:latin typeface="Noto Sans"/>
                <a:cs typeface="Noto Sans"/>
              </a:rPr>
              <a:t>Disclosure </a:t>
            </a:r>
            <a:r>
              <a:rPr lang="en-MY" sz="500" b="1" dirty="0">
                <a:solidFill>
                  <a:srgbClr val="0B3124"/>
                </a:solidFill>
                <a:latin typeface="Noto Sans"/>
                <a:cs typeface="Noto Sans"/>
              </a:rPr>
              <a:t>Statements</a:t>
            </a:r>
            <a:r>
              <a:rPr lang="en-MY" sz="500" b="1">
                <a:solidFill>
                  <a:srgbClr val="0B3124"/>
                </a:solidFill>
                <a:latin typeface="Noto Sans"/>
                <a:cs typeface="Noto Sans"/>
              </a:rPr>
              <a:t>: </a:t>
            </a:r>
            <a:r>
              <a:rPr lang="en-MY" sz="500">
                <a:solidFill>
                  <a:srgbClr val="2E2E2D"/>
                </a:solidFill>
                <a:latin typeface="Noto Sans" panose="020B0502040504020204" pitchFamily="34" charset="0"/>
                <a:ea typeface="Noto Sans" panose="020B0502040504020204" pitchFamily="34" charset="0"/>
                <a:cs typeface="Noto Sans" panose="020B0502040504020204" pitchFamily="34" charset="0"/>
              </a:rPr>
              <a:t>The </a:t>
            </a:r>
            <a:r>
              <a:rPr lang="en-MY" sz="500" dirty="0">
                <a:solidFill>
                  <a:srgbClr val="2E2E2D"/>
                </a:solidFill>
                <a:latin typeface="Noto Sans" panose="020B0502040504020204" pitchFamily="34" charset="0"/>
                <a:ea typeface="Noto Sans" panose="020B0502040504020204" pitchFamily="34" charset="0"/>
                <a:cs typeface="Noto Sans" panose="020B0502040504020204" pitchFamily="34" charset="0"/>
              </a:rPr>
              <a:t>VF means there is a possibility for the Fund in generating an upside return or downside return around this VF. The Volatility Class (VC) is assigned by Lipper based on quintile ranks of VF for qualified funds. VF is subject to monthly revision and VC will be revised every six months. The Fund's portfolio may have changed since this date and there is no guarantee that the Fund will continue to have the same VF or VC in the future. Presently, only funds launched in the market for at least 36 months will display the VF and its VC. A copy of the Master Prospectus dated 17 August 2023 and the Product Highlights Sheet (“PHS”) have been registered and lodged with the SC. A PHS highlighting the key features and risks of the Fund is available and investors have the right to request for a PHS. Investors are advised to obtain, read and understand the Prospectus and the PHS before investing and to consider the fees and charges involved. The Prospectus and the PHS can be obtained from our office, our authorised distributors, consultants or representatives. Any issue of units to which the Prospectus relates will only be made on receipt of a Master Account Application Form referred to and accompanying with a copy of the Prospectus.</a:t>
            </a:r>
          </a:p>
          <a:p>
            <a:pPr algn="just"/>
            <a:endParaRPr lang="en-MY" sz="500" dirty="0">
              <a:latin typeface="Noto Sans" panose="020B0502040504020204" pitchFamily="34" charset="0"/>
              <a:ea typeface="Noto Sans" panose="020B0502040504020204" pitchFamily="34" charset="0"/>
              <a:cs typeface="Noto Sans" panose="020B0502040504020204" pitchFamily="34" charset="0"/>
            </a:endParaRPr>
          </a:p>
          <a:p>
            <a:pPr algn="just"/>
            <a:r>
              <a:rPr lang="en-MY" sz="500" b="1" spc="-5" dirty="0">
                <a:solidFill>
                  <a:srgbClr val="0B3124"/>
                </a:solidFill>
                <a:latin typeface="Noto Sans"/>
                <a:cs typeface="Noto Sans"/>
              </a:rPr>
              <a:t>Warning </a:t>
            </a:r>
            <a:r>
              <a:rPr lang="en-MY" sz="500" b="1" dirty="0">
                <a:solidFill>
                  <a:srgbClr val="0B3124"/>
                </a:solidFill>
                <a:latin typeface="Noto Sans"/>
                <a:cs typeface="Noto Sans"/>
              </a:rPr>
              <a:t>Statements: </a:t>
            </a:r>
            <a:r>
              <a:rPr lang="en-MY" sz="500" dirty="0">
                <a:solidFill>
                  <a:srgbClr val="2E2E2D"/>
                </a:solidFill>
                <a:latin typeface="Noto Sans" panose="020B0502040504020204" pitchFamily="34" charset="0"/>
                <a:ea typeface="Noto Sans" panose="020B0502040504020204" pitchFamily="34" charset="0"/>
                <a:cs typeface="Noto Sans" panose="020B0502040504020204" pitchFamily="34" charset="0"/>
              </a:rPr>
              <a:t>This fact sheet has not been reviewed by the Securities Commission Malaysia (“SC”), Federation of Investment Managers Malaysia (“FIMM”) and Employees Provident Fund (“EPF”). The SC, FIMM and EPF are not liable for this fact sheet and are not in any way associated with this fact sheet. The SC, FIMM and EPF are not responsible for the contents herein and do not make any representation on the accuracy or completeness of this fact sheet, either in whole or in part. Where unit trust loan financing is available, you are advised to read and understand the contents of the unit trust loan financing risk disclosure statement before deciding to borrow to purchase units. The price of units and distributions payable, if any, may go down as well as up. Where a unit split/distribution is declared, you are advised that following the issue of additional units/distribution, the net asset value per unit will be reduced from pre-unit split NAV/cum-distribution NAV to post-unit split NAV/ex-distribution NAV. Where a unit split is declared, the value of your investment in Malaysian Ringgit will remain unchanged after the distribution of the additional units. The past performance of the Fund should not be taken as an indicative of its future performance.</a:t>
            </a:r>
          </a:p>
          <a:p>
            <a:pPr algn="just"/>
            <a:endParaRPr lang="en-MY" sz="500" dirty="0">
              <a:solidFill>
                <a:srgbClr val="2E2E2D"/>
              </a:solidFill>
              <a:latin typeface="Noto Sans" panose="020B0502040504020204" pitchFamily="34" charset="0"/>
              <a:ea typeface="Noto Sans" panose="020B0502040504020204" pitchFamily="34" charset="0"/>
              <a:cs typeface="Noto Sans" panose="020B0502040504020204" pitchFamily="34" charset="0"/>
            </a:endParaRPr>
          </a:p>
          <a:p>
            <a:pPr algn="just"/>
            <a:r>
              <a:rPr lang="en-MY" sz="500" dirty="0">
                <a:solidFill>
                  <a:srgbClr val="2E2E2D"/>
                </a:solidFill>
                <a:latin typeface="Noto Sans" panose="020B0502040504020204" pitchFamily="34" charset="0"/>
                <a:ea typeface="Noto Sans" panose="020B0502040504020204" pitchFamily="34" charset="0"/>
                <a:cs typeface="Noto Sans" panose="020B0502040504020204" pitchFamily="34" charset="0"/>
              </a:rPr>
              <a:t>The specific risks of the Fund are reclassification of shariah status risk, interest rate risk and credit risk.</a:t>
            </a:r>
          </a:p>
        </p:txBody>
      </p:sp>
      <p:sp>
        <p:nvSpPr>
          <p:cNvPr id="22" name="object 22"/>
          <p:cNvSpPr txBox="1"/>
          <p:nvPr/>
        </p:nvSpPr>
        <p:spPr>
          <a:xfrm>
            <a:off x="5286302" y="750150"/>
            <a:ext cx="1812823" cy="413378"/>
          </a:xfrm>
          <a:prstGeom prst="rect">
            <a:avLst/>
          </a:prstGeom>
        </p:spPr>
        <p:txBody>
          <a:bodyPr vert="horz" wrap="square" lIns="0" tIns="36000" rIns="0" bIns="0" rtlCol="0">
            <a:spAutoFit/>
          </a:bodyPr>
          <a:lstStyle/>
          <a:p>
            <a:pPr marL="12700">
              <a:lnSpc>
                <a:spcPct val="100000"/>
              </a:lnSpc>
              <a:spcAft>
                <a:spcPts val="300"/>
              </a:spcAft>
            </a:pPr>
            <a:r>
              <a:rPr sz="800" b="1" spc="-10" dirty="0">
                <a:solidFill>
                  <a:srgbClr val="0B3124"/>
                </a:solidFill>
                <a:latin typeface="Noto Sans ExtraBold"/>
                <a:cs typeface="Noto Sans ExtraBold"/>
              </a:rPr>
              <a:t>SPECIFIC RISKS</a:t>
            </a:r>
            <a:endParaRPr sz="800" dirty="0">
              <a:solidFill>
                <a:srgbClr val="0B3124"/>
              </a:solidFill>
              <a:latin typeface="Noto Sans ExtraBold"/>
              <a:cs typeface="Noto Sans ExtraBold"/>
            </a:endParaRPr>
          </a:p>
          <a:p>
            <a:pPr marL="14400">
              <a:spcAft>
                <a:spcPts val="200"/>
              </a:spcAft>
            </a:pPr>
            <a:r>
              <a:rPr lang="en-US" sz="700" dirty="0">
                <a:latin typeface="Noto Sans" panose="020B0502040504020204" pitchFamily="34" charset="0"/>
                <a:ea typeface="Noto Sans" panose="020B0502040504020204" pitchFamily="34" charset="0"/>
                <a:cs typeface="Noto Sans" panose="020B0502040504020204" pitchFamily="34" charset="0"/>
              </a:rPr>
              <a:t>Reclassification of Shariah Status Risk, Interest Rate Risk, Credit Risk</a:t>
            </a:r>
          </a:p>
        </p:txBody>
      </p:sp>
      <p:sp>
        <p:nvSpPr>
          <p:cNvPr id="23" name="object 23"/>
          <p:cNvSpPr txBox="1"/>
          <p:nvPr/>
        </p:nvSpPr>
        <p:spPr>
          <a:xfrm>
            <a:off x="5282747" y="1985020"/>
            <a:ext cx="1842102" cy="1241938"/>
          </a:xfrm>
          <a:prstGeom prst="rect">
            <a:avLst/>
          </a:prstGeom>
        </p:spPr>
        <p:txBody>
          <a:bodyPr vert="horz" wrap="square" lIns="0" tIns="36000" rIns="0" bIns="0" rtlCol="0">
            <a:spAutoFit/>
          </a:bodyPr>
          <a:lstStyle/>
          <a:p>
            <a:pPr marL="12700">
              <a:lnSpc>
                <a:spcPct val="100000"/>
              </a:lnSpc>
              <a:spcBef>
                <a:spcPts val="409"/>
              </a:spcBef>
            </a:pPr>
            <a:r>
              <a:rPr sz="800" b="1" spc="-5" dirty="0">
                <a:solidFill>
                  <a:srgbClr val="0B3124"/>
                </a:solidFill>
                <a:latin typeface="Noto Sans ExtraBold"/>
                <a:cs typeface="Noto Sans ExtraBold"/>
              </a:rPr>
              <a:t>FEES &amp;</a:t>
            </a:r>
            <a:r>
              <a:rPr sz="800" b="1" spc="-15" dirty="0">
                <a:solidFill>
                  <a:srgbClr val="0B3124"/>
                </a:solidFill>
                <a:latin typeface="Noto Sans ExtraBold"/>
                <a:cs typeface="Noto Sans ExtraBold"/>
              </a:rPr>
              <a:t> </a:t>
            </a:r>
            <a:r>
              <a:rPr sz="800" b="1" spc="-10" dirty="0">
                <a:solidFill>
                  <a:srgbClr val="0B3124"/>
                </a:solidFill>
                <a:latin typeface="Noto Sans ExtraBold"/>
                <a:cs typeface="Noto Sans ExtraBold"/>
              </a:rPr>
              <a:t>CHARGES</a:t>
            </a:r>
            <a:endParaRPr sz="800" dirty="0">
              <a:solidFill>
                <a:srgbClr val="0B3124"/>
              </a:solidFill>
              <a:latin typeface="Noto Sans ExtraBold"/>
              <a:cs typeface="Noto Sans ExtraBold"/>
            </a:endParaRPr>
          </a:p>
          <a:p>
            <a:pPr marL="12700">
              <a:lnSpc>
                <a:spcPct val="100000"/>
              </a:lnSpc>
              <a:spcBef>
                <a:spcPts val="300"/>
              </a:spcBef>
            </a:pPr>
            <a:r>
              <a:rPr sz="700" b="1" dirty="0">
                <a:latin typeface="Noto Sans"/>
                <a:cs typeface="Noto Sans"/>
              </a:rPr>
              <a:t>Sales</a:t>
            </a:r>
            <a:r>
              <a:rPr sz="700" b="1" spc="-5" dirty="0">
                <a:latin typeface="Noto Sans"/>
                <a:cs typeface="Noto Sans"/>
              </a:rPr>
              <a:t> Charge</a:t>
            </a:r>
            <a:endParaRPr sz="700" dirty="0">
              <a:latin typeface="Noto Sans"/>
              <a:cs typeface="Noto Sans"/>
            </a:endParaRPr>
          </a:p>
          <a:p>
            <a:pPr marL="12700">
              <a:lnSpc>
                <a:spcPct val="100000"/>
              </a:lnSpc>
            </a:pPr>
            <a:r>
              <a:rPr lang="en-MY" sz="700" dirty="0">
                <a:latin typeface="Noto Sans"/>
                <a:cs typeface="Noto Sans"/>
              </a:rPr>
              <a:t>Nil</a:t>
            </a:r>
            <a:endParaRPr sz="700" dirty="0">
              <a:latin typeface="Noto Sans"/>
              <a:cs typeface="Noto Sans"/>
            </a:endParaRPr>
          </a:p>
          <a:p>
            <a:pPr marL="12700" marR="338455">
              <a:lnSpc>
                <a:spcPct val="130900"/>
              </a:lnSpc>
              <a:spcBef>
                <a:spcPts val="300"/>
              </a:spcBef>
            </a:pPr>
            <a:r>
              <a:rPr sz="700" b="1" dirty="0">
                <a:latin typeface="Noto Sans"/>
                <a:cs typeface="Noto Sans"/>
              </a:rPr>
              <a:t>Management</a:t>
            </a:r>
            <a:r>
              <a:rPr sz="700" b="1" spc="-80" dirty="0">
                <a:latin typeface="Noto Sans"/>
                <a:cs typeface="Noto Sans"/>
              </a:rPr>
              <a:t> </a:t>
            </a:r>
            <a:r>
              <a:rPr sz="700" b="1" spc="-5" dirty="0">
                <a:latin typeface="Noto Sans"/>
                <a:cs typeface="Noto Sans"/>
              </a:rPr>
              <a:t>Fee</a:t>
            </a:r>
            <a:endParaRPr lang="en-MY" sz="700" b="1" spc="-5" dirty="0">
              <a:latin typeface="Noto Sans"/>
              <a:cs typeface="Noto Sans"/>
            </a:endParaRPr>
          </a:p>
          <a:p>
            <a:pPr marL="12700" marR="338455"/>
            <a:r>
              <a:rPr lang="en-MY" sz="700" spc="-10" dirty="0">
                <a:latin typeface="Noto Sans"/>
                <a:cs typeface="Noto Sans"/>
              </a:rPr>
              <a:t>0.20</a:t>
            </a:r>
            <a:r>
              <a:rPr sz="700" spc="-10" dirty="0">
                <a:latin typeface="Noto Sans"/>
                <a:cs typeface="Noto Sans"/>
              </a:rPr>
              <a:t>% </a:t>
            </a:r>
            <a:r>
              <a:rPr sz="700" spc="-5" dirty="0" err="1">
                <a:latin typeface="Noto Sans"/>
                <a:cs typeface="Noto Sans"/>
              </a:rPr>
              <a:t>p.a</a:t>
            </a:r>
            <a:r>
              <a:rPr sz="700" spc="-5" dirty="0">
                <a:latin typeface="Noto Sans"/>
                <a:cs typeface="Noto Sans"/>
              </a:rPr>
              <a:t> </a:t>
            </a:r>
            <a:r>
              <a:rPr sz="700" dirty="0">
                <a:latin typeface="Noto Sans"/>
                <a:cs typeface="Noto Sans"/>
              </a:rPr>
              <a:t>of NAV  </a:t>
            </a:r>
            <a:endParaRPr lang="en-MY" sz="700" dirty="0">
              <a:latin typeface="Noto Sans"/>
              <a:cs typeface="Noto Sans"/>
            </a:endParaRPr>
          </a:p>
          <a:p>
            <a:pPr marL="12700" marR="338455">
              <a:lnSpc>
                <a:spcPct val="130900"/>
              </a:lnSpc>
              <a:spcBef>
                <a:spcPts val="300"/>
              </a:spcBef>
            </a:pPr>
            <a:r>
              <a:rPr sz="700" b="1" spc="-5" dirty="0">
                <a:latin typeface="Noto Sans"/>
                <a:cs typeface="Noto Sans"/>
              </a:rPr>
              <a:t>Trustee</a:t>
            </a:r>
            <a:endParaRPr lang="en-MY" sz="700" b="1" dirty="0">
              <a:latin typeface="Noto Sans"/>
              <a:cs typeface="Noto Sans"/>
            </a:endParaRPr>
          </a:p>
          <a:p>
            <a:pPr marL="12700" marR="338455"/>
            <a:r>
              <a:rPr sz="700" spc="-5" dirty="0">
                <a:latin typeface="Noto Sans"/>
                <a:cs typeface="Noto Sans"/>
              </a:rPr>
              <a:t>Maybank Trustees</a:t>
            </a:r>
            <a:r>
              <a:rPr sz="700" spc="-55" dirty="0">
                <a:latin typeface="Noto Sans"/>
                <a:cs typeface="Noto Sans"/>
              </a:rPr>
              <a:t> </a:t>
            </a:r>
            <a:r>
              <a:rPr sz="700" dirty="0" err="1">
                <a:latin typeface="Noto Sans"/>
                <a:cs typeface="Noto Sans"/>
              </a:rPr>
              <a:t>Berhad</a:t>
            </a:r>
            <a:endParaRPr sz="700" dirty="0">
              <a:latin typeface="Noto Sans"/>
              <a:cs typeface="Noto Sans"/>
            </a:endParaRPr>
          </a:p>
          <a:p>
            <a:pPr marL="12700">
              <a:lnSpc>
                <a:spcPct val="100000"/>
              </a:lnSpc>
              <a:spcBef>
                <a:spcPts val="260"/>
              </a:spcBef>
            </a:pPr>
            <a:r>
              <a:rPr sz="700" b="1" spc="-5" dirty="0">
                <a:latin typeface="Noto Sans"/>
                <a:cs typeface="Noto Sans"/>
              </a:rPr>
              <a:t>Trustee</a:t>
            </a:r>
            <a:r>
              <a:rPr sz="700" b="1" spc="-10" dirty="0">
                <a:latin typeface="Noto Sans"/>
                <a:cs typeface="Noto Sans"/>
              </a:rPr>
              <a:t> </a:t>
            </a:r>
            <a:r>
              <a:rPr sz="700" b="1" spc="-5" dirty="0">
                <a:latin typeface="Noto Sans"/>
                <a:cs typeface="Noto Sans"/>
              </a:rPr>
              <a:t>Fee</a:t>
            </a:r>
            <a:endParaRPr lang="en-MY" sz="700" b="1" spc="-5" dirty="0">
              <a:latin typeface="Noto Sans"/>
              <a:cs typeface="Noto Sans"/>
            </a:endParaRPr>
          </a:p>
          <a:p>
            <a:pPr marL="12700">
              <a:lnSpc>
                <a:spcPct val="100000"/>
              </a:lnSpc>
            </a:pPr>
            <a:r>
              <a:rPr sz="700" spc="-10" dirty="0">
                <a:latin typeface="Noto Sans"/>
                <a:cs typeface="Noto Sans"/>
              </a:rPr>
              <a:t>0.05% </a:t>
            </a:r>
            <a:r>
              <a:rPr sz="700" spc="-5" dirty="0" err="1">
                <a:latin typeface="Noto Sans"/>
                <a:cs typeface="Noto Sans"/>
              </a:rPr>
              <a:t>p.a</a:t>
            </a:r>
            <a:r>
              <a:rPr sz="700" spc="-5" dirty="0">
                <a:latin typeface="Noto Sans"/>
                <a:cs typeface="Noto Sans"/>
              </a:rPr>
              <a:t> </a:t>
            </a:r>
            <a:r>
              <a:rPr sz="700" dirty="0">
                <a:latin typeface="Noto Sans"/>
                <a:cs typeface="Noto Sans"/>
              </a:rPr>
              <a:t>of</a:t>
            </a:r>
            <a:r>
              <a:rPr sz="700" spc="-5" dirty="0">
                <a:latin typeface="Noto Sans"/>
                <a:cs typeface="Noto Sans"/>
              </a:rPr>
              <a:t> </a:t>
            </a:r>
            <a:r>
              <a:rPr sz="700" dirty="0">
                <a:latin typeface="Noto Sans"/>
                <a:cs typeface="Noto Sans"/>
              </a:rPr>
              <a:t>NAV</a:t>
            </a:r>
          </a:p>
        </p:txBody>
      </p:sp>
      <p:sp>
        <p:nvSpPr>
          <p:cNvPr id="25" name="object 25"/>
          <p:cNvSpPr txBox="1"/>
          <p:nvPr/>
        </p:nvSpPr>
        <p:spPr>
          <a:xfrm>
            <a:off x="5275694" y="4826302"/>
            <a:ext cx="1398156" cy="1292273"/>
          </a:xfrm>
          <a:prstGeom prst="rect">
            <a:avLst/>
          </a:prstGeom>
        </p:spPr>
        <p:txBody>
          <a:bodyPr vert="horz" wrap="square" lIns="0" tIns="36000" rIns="0" bIns="0" rtlCol="0">
            <a:spAutoFit/>
          </a:bodyPr>
          <a:lstStyle/>
          <a:p>
            <a:pPr marL="12700">
              <a:lnSpc>
                <a:spcPct val="100000"/>
              </a:lnSpc>
              <a:spcBef>
                <a:spcPts val="300"/>
              </a:spcBef>
            </a:pPr>
            <a:r>
              <a:rPr sz="800" b="1" spc="-10" dirty="0">
                <a:solidFill>
                  <a:srgbClr val="0B3124"/>
                </a:solidFill>
                <a:latin typeface="Noto Sans ExtraBold"/>
                <a:cs typeface="Noto Sans ExtraBold"/>
              </a:rPr>
              <a:t>BENCHMARK</a:t>
            </a:r>
            <a:r>
              <a:rPr lang="en-MY" sz="800" b="1" spc="-15" dirty="0">
                <a:solidFill>
                  <a:srgbClr val="0B3124"/>
                </a:solidFill>
                <a:latin typeface="Noto Sans ExtraBold"/>
                <a:cs typeface="Noto Sans ExtraBold"/>
              </a:rPr>
              <a:t> </a:t>
            </a:r>
            <a:r>
              <a:rPr sz="800" b="1" spc="-5" dirty="0">
                <a:solidFill>
                  <a:srgbClr val="0B3124"/>
                </a:solidFill>
                <a:latin typeface="Noto Sans ExtraBold"/>
                <a:cs typeface="Noto Sans ExtraBold"/>
              </a:rPr>
              <a:t>*</a:t>
            </a:r>
            <a:endParaRPr lang="en-MY" sz="800" b="1" spc="-5" dirty="0">
              <a:solidFill>
                <a:srgbClr val="0B3124"/>
              </a:solidFill>
              <a:latin typeface="Noto Sans ExtraBold"/>
              <a:cs typeface="Noto Sans ExtraBold"/>
            </a:endParaRPr>
          </a:p>
          <a:p>
            <a:pPr marL="12700">
              <a:lnSpc>
                <a:spcPct val="100000"/>
              </a:lnSpc>
            </a:pPr>
            <a:r>
              <a:rPr lang="en-MY" sz="700" b="1" spc="-5" dirty="0">
                <a:latin typeface="Noto Sans"/>
                <a:cs typeface="Noto Sans"/>
              </a:rPr>
              <a:t>Maybank 1 Month Islamic Fixed Deposit-I</a:t>
            </a:r>
          </a:p>
          <a:p>
            <a:pPr marL="12700">
              <a:lnSpc>
                <a:spcPct val="100000"/>
              </a:lnSpc>
            </a:pPr>
            <a:endParaRPr lang="en-US" sz="700" b="1" dirty="0">
              <a:latin typeface="Noto Sans"/>
              <a:cs typeface="Noto Sans"/>
            </a:endParaRPr>
          </a:p>
          <a:p>
            <a:pPr marL="12700" marR="62865">
              <a:lnSpc>
                <a:spcPct val="154300"/>
              </a:lnSpc>
              <a:spcBef>
                <a:spcPts val="120"/>
              </a:spcBef>
            </a:pPr>
            <a:r>
              <a:rPr sz="700" b="1" dirty="0">
                <a:latin typeface="Noto Sans"/>
                <a:cs typeface="Noto Sans"/>
              </a:rPr>
              <a:t>NAV PER</a:t>
            </a:r>
            <a:r>
              <a:rPr sz="700" b="1" spc="-25" dirty="0">
                <a:latin typeface="Noto Sans"/>
                <a:cs typeface="Noto Sans"/>
              </a:rPr>
              <a:t> </a:t>
            </a:r>
            <a:r>
              <a:rPr sz="700" b="1" dirty="0">
                <a:latin typeface="Noto Sans"/>
                <a:cs typeface="Noto Sans"/>
              </a:rPr>
              <a:t>UNIT</a:t>
            </a:r>
            <a:endParaRPr sz="700" dirty="0">
              <a:latin typeface="Noto Sans"/>
              <a:cs typeface="Noto Sans"/>
            </a:endParaRPr>
          </a:p>
          <a:p>
            <a:pPr marL="12700">
              <a:lnSpc>
                <a:spcPct val="100000"/>
              </a:lnSpc>
            </a:pPr>
            <a:r>
              <a:rPr lang="en-MY" sz="700" spc="-5" dirty="0">
                <a:latin typeface="Noto Sans"/>
                <a:cs typeface="Noto Sans"/>
              </a:rPr>
              <a:t>RM 0.4064</a:t>
            </a:r>
          </a:p>
          <a:p>
            <a:pPr marL="12700">
              <a:lnSpc>
                <a:spcPct val="100000"/>
              </a:lnSpc>
              <a:spcBef>
                <a:spcPts val="300"/>
              </a:spcBef>
            </a:pPr>
            <a:r>
              <a:rPr sz="700" b="1" dirty="0">
                <a:latin typeface="Noto Sans"/>
                <a:cs typeface="Noto Sans"/>
              </a:rPr>
              <a:t>FUND</a:t>
            </a:r>
            <a:r>
              <a:rPr sz="700" b="1" spc="-10" dirty="0">
                <a:latin typeface="Noto Sans"/>
                <a:cs typeface="Noto Sans"/>
              </a:rPr>
              <a:t> </a:t>
            </a:r>
            <a:r>
              <a:rPr sz="700" b="1" dirty="0">
                <a:latin typeface="Noto Sans"/>
                <a:cs typeface="Noto Sans"/>
              </a:rPr>
              <a:t>SIZE</a:t>
            </a:r>
            <a:endParaRPr sz="700" dirty="0">
              <a:latin typeface="Noto Sans"/>
              <a:cs typeface="Noto Sans"/>
            </a:endParaRPr>
          </a:p>
          <a:p>
            <a:pPr marL="12700" marR="5080"/>
            <a:r>
              <a:rPr lang="en-MY" sz="700" spc="-5" dirty="0">
                <a:latin typeface="Noto Sans"/>
                <a:cs typeface="Noto Sans"/>
              </a:rPr>
              <a:t>RM 49,240,903.45  </a:t>
            </a:r>
            <a:r>
              <a:rPr lang="en-MY" sz="800" b="1" dirty="0"/>
              <a:t> </a:t>
            </a:r>
            <a:r>
              <a:rPr lang="en-MY" sz="700" spc="-5" dirty="0">
                <a:latin typeface="Noto Sans"/>
                <a:cs typeface="Noto Sans"/>
              </a:rPr>
              <a:t> </a:t>
            </a:r>
          </a:p>
          <a:p>
            <a:pPr marL="12700" marR="5080">
              <a:spcBef>
                <a:spcPts val="300"/>
              </a:spcBef>
            </a:pPr>
            <a:r>
              <a:rPr sz="700" b="1" dirty="0">
                <a:latin typeface="Noto Sans"/>
                <a:cs typeface="Noto Sans"/>
              </a:rPr>
              <a:t>BLOOMBERG  </a:t>
            </a:r>
            <a:endParaRPr lang="en-US" sz="700" b="1" dirty="0">
              <a:latin typeface="Noto Sans"/>
              <a:cs typeface="Noto Sans"/>
            </a:endParaRPr>
          </a:p>
          <a:p>
            <a:pPr marL="12700" marR="5080"/>
            <a:r>
              <a:rPr lang="en-US" sz="700" dirty="0">
                <a:latin typeface="Noto Sans"/>
                <a:cs typeface="Noto Sans"/>
              </a:rPr>
              <a:t>APDALKA MK EQUITY</a:t>
            </a:r>
          </a:p>
        </p:txBody>
      </p:sp>
      <p:sp>
        <p:nvSpPr>
          <p:cNvPr id="46" name="object 46"/>
          <p:cNvSpPr txBox="1"/>
          <p:nvPr/>
        </p:nvSpPr>
        <p:spPr>
          <a:xfrm>
            <a:off x="6119527" y="529208"/>
            <a:ext cx="982202" cy="151323"/>
          </a:xfrm>
          <a:prstGeom prst="rect">
            <a:avLst/>
          </a:prstGeom>
        </p:spPr>
        <p:txBody>
          <a:bodyPr vert="horz" wrap="square" lIns="0" tIns="12700" rIns="0" bIns="0" rtlCol="0">
            <a:spAutoFit/>
          </a:bodyPr>
          <a:lstStyle/>
          <a:p>
            <a:pPr marL="12700" algn="r">
              <a:lnSpc>
                <a:spcPct val="100000"/>
              </a:lnSpc>
              <a:spcBef>
                <a:spcPts val="100"/>
              </a:spcBef>
            </a:pPr>
            <a:r>
              <a:rPr lang="en-US" sz="900" spc="5" dirty="0">
                <a:solidFill>
                  <a:srgbClr val="737373"/>
                </a:solidFill>
                <a:latin typeface="Noto Sans"/>
                <a:cs typeface="Noto Sans"/>
              </a:rPr>
              <a:t>July 2024</a:t>
            </a:r>
            <a:endParaRPr sz="900" dirty="0">
              <a:solidFill>
                <a:srgbClr val="737373"/>
              </a:solidFill>
              <a:latin typeface="Noto Sans"/>
              <a:cs typeface="Noto Sans"/>
            </a:endParaRPr>
          </a:p>
        </p:txBody>
      </p:sp>
      <p:sp>
        <p:nvSpPr>
          <p:cNvPr id="48" name="object 48"/>
          <p:cNvSpPr/>
          <p:nvPr/>
        </p:nvSpPr>
        <p:spPr>
          <a:xfrm>
            <a:off x="1426872" y="7084505"/>
            <a:ext cx="1396800" cy="144000"/>
          </a:xfrm>
          <a:custGeom>
            <a:avLst/>
            <a:gdLst/>
            <a:ahLst/>
            <a:cxnLst/>
            <a:rect l="l" t="t" r="r" b="b"/>
            <a:pathLst>
              <a:path w="1167130" h="114934">
                <a:moveTo>
                  <a:pt x="1126185" y="0"/>
                </a:moveTo>
                <a:lnTo>
                  <a:pt x="40601" y="0"/>
                </a:lnTo>
                <a:lnTo>
                  <a:pt x="24795" y="4511"/>
                </a:lnTo>
                <a:lnTo>
                  <a:pt x="11890" y="16816"/>
                </a:lnTo>
                <a:lnTo>
                  <a:pt x="3190" y="35066"/>
                </a:lnTo>
                <a:lnTo>
                  <a:pt x="0" y="57416"/>
                </a:lnTo>
                <a:lnTo>
                  <a:pt x="3190" y="79759"/>
                </a:lnTo>
                <a:lnTo>
                  <a:pt x="11890" y="98005"/>
                </a:lnTo>
                <a:lnTo>
                  <a:pt x="24795" y="110309"/>
                </a:lnTo>
                <a:lnTo>
                  <a:pt x="40601" y="114820"/>
                </a:lnTo>
                <a:lnTo>
                  <a:pt x="1126185" y="114820"/>
                </a:lnTo>
                <a:lnTo>
                  <a:pt x="1141985" y="110309"/>
                </a:lnTo>
                <a:lnTo>
                  <a:pt x="1154891" y="98005"/>
                </a:lnTo>
                <a:lnTo>
                  <a:pt x="1163595" y="79759"/>
                </a:lnTo>
                <a:lnTo>
                  <a:pt x="1166787" y="57416"/>
                </a:lnTo>
                <a:lnTo>
                  <a:pt x="1163595" y="35066"/>
                </a:lnTo>
                <a:lnTo>
                  <a:pt x="1154891" y="16816"/>
                </a:lnTo>
                <a:lnTo>
                  <a:pt x="1141985" y="4511"/>
                </a:lnTo>
                <a:lnTo>
                  <a:pt x="1126185" y="0"/>
                </a:lnTo>
                <a:close/>
              </a:path>
            </a:pathLst>
          </a:custGeom>
          <a:solidFill>
            <a:srgbClr val="C6DDCB"/>
          </a:solidFill>
        </p:spPr>
        <p:txBody>
          <a:bodyPr wrap="square" lIns="0" tIns="0" rIns="0" bIns="0" rtlCol="0"/>
          <a:lstStyle/>
          <a:p>
            <a:endParaRPr dirty="0"/>
          </a:p>
        </p:txBody>
      </p:sp>
      <p:sp>
        <p:nvSpPr>
          <p:cNvPr id="55" name="object 55"/>
          <p:cNvSpPr txBox="1"/>
          <p:nvPr/>
        </p:nvSpPr>
        <p:spPr>
          <a:xfrm>
            <a:off x="2823672" y="7093613"/>
            <a:ext cx="278130" cy="120546"/>
          </a:xfrm>
          <a:prstGeom prst="rect">
            <a:avLst/>
          </a:prstGeom>
        </p:spPr>
        <p:txBody>
          <a:bodyPr vert="horz" wrap="square" lIns="0" tIns="12700" rIns="0" bIns="0" rtlCol="0">
            <a:spAutoFit/>
          </a:bodyPr>
          <a:lstStyle/>
          <a:p>
            <a:pPr marL="12700">
              <a:lnSpc>
                <a:spcPct val="100000"/>
              </a:lnSpc>
              <a:spcBef>
                <a:spcPts val="100"/>
              </a:spcBef>
            </a:pPr>
            <a:r>
              <a:rPr lang="en-US" sz="700" b="1" spc="-10" dirty="0">
                <a:solidFill>
                  <a:srgbClr val="827048"/>
                </a:solidFill>
                <a:latin typeface="Noto Sans"/>
                <a:cs typeface="Noto Sans"/>
              </a:rPr>
              <a:t>80.3</a:t>
            </a:r>
            <a:r>
              <a:rPr sz="700" b="1" spc="-10" dirty="0">
                <a:solidFill>
                  <a:srgbClr val="827048"/>
                </a:solidFill>
                <a:latin typeface="Noto Sans"/>
                <a:cs typeface="Noto Sans"/>
              </a:rPr>
              <a:t>%</a:t>
            </a:r>
            <a:endParaRPr sz="700" dirty="0">
              <a:latin typeface="Noto Sans"/>
              <a:cs typeface="Noto Sans"/>
            </a:endParaRPr>
          </a:p>
        </p:txBody>
      </p:sp>
      <p:sp>
        <p:nvSpPr>
          <p:cNvPr id="57" name="object 57"/>
          <p:cNvSpPr txBox="1"/>
          <p:nvPr/>
        </p:nvSpPr>
        <p:spPr>
          <a:xfrm>
            <a:off x="412346" y="7785100"/>
            <a:ext cx="1003562" cy="205826"/>
          </a:xfrm>
          <a:prstGeom prst="rect">
            <a:avLst/>
          </a:prstGeom>
        </p:spPr>
        <p:txBody>
          <a:bodyPr vert="horz" wrap="square" lIns="0" tIns="81915" rIns="0" bIns="0" rtlCol="0">
            <a:spAutoFit/>
          </a:bodyPr>
          <a:lstStyle/>
          <a:p>
            <a:pPr marL="12700">
              <a:spcBef>
                <a:spcPts val="200"/>
              </a:spcBef>
            </a:pPr>
            <a:r>
              <a:rPr sz="800" b="1" spc="-5" dirty="0">
                <a:solidFill>
                  <a:srgbClr val="0B3124"/>
                </a:solidFill>
                <a:latin typeface="Noto Sans ExtraBold"/>
                <a:cs typeface="Noto Sans ExtraBold"/>
              </a:rPr>
              <a:t>TOP </a:t>
            </a:r>
            <a:r>
              <a:rPr sz="800" b="1" spc="-10" dirty="0">
                <a:solidFill>
                  <a:srgbClr val="0B3124"/>
                </a:solidFill>
                <a:latin typeface="Noto Sans ExtraBold"/>
                <a:cs typeface="Noto Sans ExtraBold"/>
              </a:rPr>
              <a:t>HOLDINGS</a:t>
            </a:r>
            <a:endParaRPr sz="800" dirty="0">
              <a:latin typeface="Noto Sans ExtraBold"/>
              <a:cs typeface="Noto Sans ExtraBold"/>
            </a:endParaRPr>
          </a:p>
        </p:txBody>
      </p:sp>
      <p:grpSp>
        <p:nvGrpSpPr>
          <p:cNvPr id="61" name="object 61"/>
          <p:cNvGrpSpPr/>
          <p:nvPr/>
        </p:nvGrpSpPr>
        <p:grpSpPr>
          <a:xfrm>
            <a:off x="415695" y="725170"/>
            <a:ext cx="6694170" cy="6062751"/>
            <a:chOff x="415695" y="725170"/>
            <a:chExt cx="6694170" cy="6062751"/>
          </a:xfrm>
        </p:grpSpPr>
        <p:sp>
          <p:nvSpPr>
            <p:cNvPr id="62" name="object 62"/>
            <p:cNvSpPr/>
            <p:nvPr/>
          </p:nvSpPr>
          <p:spPr>
            <a:xfrm>
              <a:off x="415695" y="6787921"/>
              <a:ext cx="6694170" cy="0"/>
            </a:xfrm>
            <a:custGeom>
              <a:avLst/>
              <a:gdLst/>
              <a:ahLst/>
              <a:cxnLst/>
              <a:rect l="l" t="t" r="r" b="b"/>
              <a:pathLst>
                <a:path w="6694170">
                  <a:moveTo>
                    <a:pt x="0" y="0"/>
                  </a:moveTo>
                  <a:lnTo>
                    <a:pt x="6694170" y="0"/>
                  </a:lnTo>
                </a:path>
              </a:pathLst>
            </a:custGeom>
            <a:ln w="6350">
              <a:solidFill>
                <a:srgbClr val="A5D6AF"/>
              </a:solidFill>
            </a:ln>
          </p:spPr>
          <p:txBody>
            <a:bodyPr wrap="square" lIns="0" tIns="0" rIns="0" bIns="0" rtlCol="0"/>
            <a:lstStyle/>
            <a:p>
              <a:endParaRPr/>
            </a:p>
          </p:txBody>
        </p:sp>
        <p:sp>
          <p:nvSpPr>
            <p:cNvPr id="63" name="object 63"/>
            <p:cNvSpPr/>
            <p:nvPr/>
          </p:nvSpPr>
          <p:spPr>
            <a:xfrm>
              <a:off x="5020984" y="725170"/>
              <a:ext cx="45719" cy="6061061"/>
            </a:xfrm>
            <a:custGeom>
              <a:avLst/>
              <a:gdLst/>
              <a:ahLst/>
              <a:cxnLst/>
              <a:rect l="l" t="t" r="r" b="b"/>
              <a:pathLst>
                <a:path h="6316980">
                  <a:moveTo>
                    <a:pt x="0" y="0"/>
                  </a:moveTo>
                  <a:lnTo>
                    <a:pt x="0" y="6316357"/>
                  </a:lnTo>
                </a:path>
              </a:pathLst>
            </a:custGeom>
            <a:ln w="6350">
              <a:solidFill>
                <a:srgbClr val="A5D6AF"/>
              </a:solidFill>
            </a:ln>
          </p:spPr>
          <p:txBody>
            <a:bodyPr wrap="square" lIns="0" tIns="0" rIns="0" bIns="0" rtlCol="0"/>
            <a:lstStyle/>
            <a:p>
              <a:endParaRPr/>
            </a:p>
          </p:txBody>
        </p:sp>
      </p:grpSp>
      <p:sp>
        <p:nvSpPr>
          <p:cNvPr id="47" name="object 47"/>
          <p:cNvSpPr txBox="1"/>
          <p:nvPr/>
        </p:nvSpPr>
        <p:spPr>
          <a:xfrm>
            <a:off x="447207" y="6838950"/>
            <a:ext cx="1060819" cy="135935"/>
          </a:xfrm>
          <a:prstGeom prst="rect">
            <a:avLst/>
          </a:prstGeom>
        </p:spPr>
        <p:txBody>
          <a:bodyPr vert="horz" wrap="square" lIns="0" tIns="12700" rIns="0" bIns="0" rtlCol="0">
            <a:spAutoFit/>
          </a:bodyPr>
          <a:lstStyle/>
          <a:p>
            <a:pPr>
              <a:lnSpc>
                <a:spcPct val="100000"/>
              </a:lnSpc>
              <a:spcBef>
                <a:spcPts val="100"/>
              </a:spcBef>
            </a:pPr>
            <a:r>
              <a:rPr sz="800" b="1" spc="-5" dirty="0">
                <a:solidFill>
                  <a:srgbClr val="0B3124"/>
                </a:solidFill>
                <a:latin typeface="Noto Sans ExtraBold"/>
                <a:cs typeface="Noto Sans ExtraBold"/>
              </a:rPr>
              <a:t>FUND</a:t>
            </a:r>
            <a:r>
              <a:rPr sz="800" b="1" spc="-40" dirty="0">
                <a:solidFill>
                  <a:srgbClr val="0B3124"/>
                </a:solidFill>
                <a:latin typeface="Noto Sans ExtraBold"/>
                <a:cs typeface="Noto Sans ExtraBold"/>
              </a:rPr>
              <a:t> </a:t>
            </a:r>
            <a:r>
              <a:rPr sz="800" b="1" spc="-10" dirty="0">
                <a:solidFill>
                  <a:srgbClr val="0B3124"/>
                </a:solidFill>
                <a:latin typeface="Noto Sans ExtraBold"/>
                <a:cs typeface="Noto Sans ExtraBold"/>
              </a:rPr>
              <a:t>ALLOCATION</a:t>
            </a:r>
            <a:endParaRPr sz="800" dirty="0">
              <a:latin typeface="Noto Sans ExtraBold"/>
              <a:cs typeface="Noto Sans ExtraBold"/>
            </a:endParaRPr>
          </a:p>
        </p:txBody>
      </p:sp>
      <p:graphicFrame>
        <p:nvGraphicFramePr>
          <p:cNvPr id="40" name="Table 39"/>
          <p:cNvGraphicFramePr>
            <a:graphicFrameLocks noGrp="1"/>
          </p:cNvGraphicFramePr>
          <p:nvPr>
            <p:extLst>
              <p:ext uri="{D42A27DB-BD31-4B8C-83A1-F6EECF244321}">
                <p14:modId xmlns:p14="http://schemas.microsoft.com/office/powerpoint/2010/main" val="3202681556"/>
              </p:ext>
            </p:extLst>
          </p:nvPr>
        </p:nvGraphicFramePr>
        <p:xfrm>
          <a:off x="417598" y="4529051"/>
          <a:ext cx="4595847" cy="1078034"/>
        </p:xfrm>
        <a:graphic>
          <a:graphicData uri="http://schemas.openxmlformats.org/drawingml/2006/table">
            <a:tbl>
              <a:tblPr firstRow="1" bandRow="1">
                <a:tableStyleId>{5C22544A-7EE6-4342-B048-85BDC9FD1C3A}</a:tableStyleId>
              </a:tblPr>
              <a:tblGrid>
                <a:gridCol w="2181301">
                  <a:extLst>
                    <a:ext uri="{9D8B030D-6E8A-4147-A177-3AD203B41FA5}">
                      <a16:colId xmlns:a16="http://schemas.microsoft.com/office/drawing/2014/main" xmlns="" val="1482932447"/>
                    </a:ext>
                  </a:extLst>
                </a:gridCol>
                <a:gridCol w="1207273">
                  <a:extLst>
                    <a:ext uri="{9D8B030D-6E8A-4147-A177-3AD203B41FA5}">
                      <a16:colId xmlns:a16="http://schemas.microsoft.com/office/drawing/2014/main" xmlns="" val="3293827946"/>
                    </a:ext>
                  </a:extLst>
                </a:gridCol>
                <a:gridCol w="1207273">
                  <a:extLst>
                    <a:ext uri="{9D8B030D-6E8A-4147-A177-3AD203B41FA5}">
                      <a16:colId xmlns:a16="http://schemas.microsoft.com/office/drawing/2014/main" xmlns="" val="2410922931"/>
                    </a:ext>
                  </a:extLst>
                </a:gridCol>
              </a:tblGrid>
              <a:tr h="215564">
                <a:tc>
                  <a:txBody>
                    <a:bodyPr/>
                    <a:lstStyle/>
                    <a:p>
                      <a:r>
                        <a:rPr lang="en-MY" sz="700" dirty="0">
                          <a:solidFill>
                            <a:srgbClr val="827048"/>
                          </a:solidFill>
                          <a:latin typeface="Noto Sans" panose="020B0502040504020204" pitchFamily="34" charset="0"/>
                          <a:ea typeface="Noto Sans" panose="020B0502040504020204" pitchFamily="34" charset="0"/>
                          <a:cs typeface="Noto Sans" panose="020B0502040504020204" pitchFamily="34" charset="0"/>
                        </a:rPr>
                        <a:t>Calendar Year Performance </a:t>
                      </a:r>
                      <a:r>
                        <a:rPr lang="en-MY" sz="600" b="0" dirty="0">
                          <a:solidFill>
                            <a:srgbClr val="005311"/>
                          </a:solidFill>
                          <a:latin typeface="Noto Sans" panose="020B0502040504020204" pitchFamily="34" charset="0"/>
                          <a:ea typeface="Noto Sans" panose="020B0502040504020204" pitchFamily="34" charset="0"/>
                          <a:cs typeface="Noto Sans" panose="020B0502040504020204" pitchFamily="34" charset="0"/>
                        </a:rPr>
                        <a:t>(%)</a:t>
                      </a:r>
                    </a:p>
                  </a:txBody>
                  <a:tcPr marL="36000" marT="0" marB="0" anchor="ctr">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Dana Al-</a:t>
                      </a:r>
                      <a:r>
                        <a:rPr lang="en-MY" sz="700" b="1" dirty="0" err="1">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Kanz</a:t>
                      </a:r>
                      <a:endPar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Benchmark*</a:t>
                      </a:r>
                    </a:p>
                  </a:txBody>
                  <a:tcPr marT="0" marB="0" anchor="ctr">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634130490"/>
                  </a:ext>
                </a:extLst>
              </a:tr>
              <a:tr h="143745">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YTD </a:t>
                      </a:r>
                      <a:r>
                        <a:rPr lang="en-MY" sz="700" b="0" dirty="0">
                          <a:solidFill>
                            <a:srgbClr val="0C3225"/>
                          </a:solidFill>
                          <a:latin typeface="Noto Sans" panose="020B0502040504020204" pitchFamily="34" charset="0"/>
                          <a:ea typeface="Noto Sans" panose="020B0502040504020204" pitchFamily="34" charset="0"/>
                          <a:cs typeface="Noto Sans" panose="020B0502040504020204" pitchFamily="34" charset="0"/>
                        </a:rPr>
                        <a:t>2024 @ 31.07.2024</a:t>
                      </a:r>
                    </a:p>
                  </a:txBody>
                  <a:tcPr marL="3600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algn="ctr" fontAlgn="ctr"/>
                      <a:r>
                        <a:rPr lang="en-US"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a:t>
                      </a: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0.20</a:t>
                      </a:r>
                      <a:endParaRPr lang="en-US"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algn="ctr" fontAlgn="ctr"/>
                      <a:r>
                        <a:rPr lang="en-US"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a:t>
                      </a: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0.12</a:t>
                      </a:r>
                      <a:endParaRPr lang="en-US"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788786005"/>
                  </a:ext>
                </a:extLst>
              </a:tr>
              <a:tr h="143745">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Since inception (12.07.2024)</a:t>
                      </a:r>
                    </a:p>
                  </a:txBody>
                  <a:tcPr marL="360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+0.20</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+0.12</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071669147"/>
                  </a:ext>
                </a:extLst>
              </a:tr>
              <a:tr h="143745">
                <a:tc>
                  <a:txBody>
                    <a:bodyPr/>
                    <a:lstStyle/>
                    <a:p>
                      <a:endParaRPr lang="en-MY" sz="700" b="0" dirty="0">
                        <a:solidFill>
                          <a:srgbClr val="0C3225"/>
                        </a:solidFill>
                        <a:latin typeface="Noto Sans" panose="020B0502040504020204" pitchFamily="34" charset="0"/>
                        <a:ea typeface="Noto Sans" panose="020B0502040504020204" pitchFamily="34" charset="0"/>
                        <a:cs typeface="Noto Sans" panose="020B0502040504020204" pitchFamily="34" charset="0"/>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59091766"/>
                  </a:ext>
                </a:extLst>
              </a:tr>
              <a:tr h="143745">
                <a:tc>
                  <a:txBody>
                    <a:bodyPr/>
                    <a:lstStyle/>
                    <a:p>
                      <a:endParaRPr lang="en-MY" sz="700" b="0" dirty="0">
                        <a:solidFill>
                          <a:srgbClr val="0C3225"/>
                        </a:solidFill>
                        <a:latin typeface="Noto Sans" panose="020B0502040504020204" pitchFamily="34" charset="0"/>
                        <a:ea typeface="Noto Sans" panose="020B0502040504020204" pitchFamily="34" charset="0"/>
                        <a:cs typeface="Noto Sans" panose="020B0502040504020204" pitchFamily="34" charset="0"/>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indent="-158750" algn="ctr">
                        <a:spcBef>
                          <a:spcPts val="500"/>
                        </a:spcBef>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158750" algn="ctr">
                        <a:spcBef>
                          <a:spcPts val="500"/>
                        </a:spcBef>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79955871"/>
                  </a:ext>
                </a:extLst>
              </a:tr>
              <a:tr h="143745">
                <a:tc>
                  <a:txBody>
                    <a:bodyPr/>
                    <a:lstStyle/>
                    <a:p>
                      <a:endPar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158750" algn="ctr">
                        <a:spcBef>
                          <a:spcPts val="500"/>
                        </a:spcBef>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158750" algn="ctr">
                        <a:spcBef>
                          <a:spcPts val="500"/>
                        </a:spcBef>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817109759"/>
                  </a:ext>
                </a:extLst>
              </a:tr>
              <a:tr h="143745">
                <a:tc>
                  <a:txBody>
                    <a:bodyPr/>
                    <a:lstStyle/>
                    <a:p>
                      <a:endPar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endParaRPr>
                    </a:p>
                  </a:txBody>
                  <a:tcPr marL="360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681242202"/>
                  </a:ext>
                </a:extLst>
              </a:tr>
            </a:tbl>
          </a:graphicData>
        </a:graphic>
      </p:graphicFrame>
      <p:graphicFrame>
        <p:nvGraphicFramePr>
          <p:cNvPr id="65" name="Table 64"/>
          <p:cNvGraphicFramePr>
            <a:graphicFrameLocks noGrp="1"/>
          </p:cNvGraphicFramePr>
          <p:nvPr>
            <p:extLst>
              <p:ext uri="{D42A27DB-BD31-4B8C-83A1-F6EECF244321}">
                <p14:modId xmlns:p14="http://schemas.microsoft.com/office/powerpoint/2010/main" val="1991491726"/>
              </p:ext>
            </p:extLst>
          </p:nvPr>
        </p:nvGraphicFramePr>
        <p:xfrm>
          <a:off x="420329" y="5669849"/>
          <a:ext cx="4549797" cy="1038953"/>
        </p:xfrm>
        <a:graphic>
          <a:graphicData uri="http://schemas.openxmlformats.org/drawingml/2006/table">
            <a:tbl>
              <a:tblPr firstRow="1" bandRow="1">
                <a:tableStyleId>{5C22544A-7EE6-4342-B048-85BDC9FD1C3A}</a:tableStyleId>
              </a:tblPr>
              <a:tblGrid>
                <a:gridCol w="1592401">
                  <a:extLst>
                    <a:ext uri="{9D8B030D-6E8A-4147-A177-3AD203B41FA5}">
                      <a16:colId xmlns:a16="http://schemas.microsoft.com/office/drawing/2014/main" xmlns="" val="1482932447"/>
                    </a:ext>
                  </a:extLst>
                </a:gridCol>
                <a:gridCol w="1478698">
                  <a:extLst>
                    <a:ext uri="{9D8B030D-6E8A-4147-A177-3AD203B41FA5}">
                      <a16:colId xmlns:a16="http://schemas.microsoft.com/office/drawing/2014/main" xmlns="" val="3293827946"/>
                    </a:ext>
                  </a:extLst>
                </a:gridCol>
                <a:gridCol w="1478698">
                  <a:extLst>
                    <a:ext uri="{9D8B030D-6E8A-4147-A177-3AD203B41FA5}">
                      <a16:colId xmlns:a16="http://schemas.microsoft.com/office/drawing/2014/main" xmlns="" val="2410922931"/>
                    </a:ext>
                  </a:extLst>
                </a:gridCol>
              </a:tblGrid>
              <a:tr h="337913">
                <a:tc>
                  <a:txBody>
                    <a:bodyPr/>
                    <a:lstStyle/>
                    <a:p>
                      <a:pPr marL="0" indent="0">
                        <a:lnSpc>
                          <a:spcPct val="100000"/>
                        </a:lnSpc>
                        <a:spcBef>
                          <a:spcPts val="850"/>
                        </a:spcBef>
                      </a:pPr>
                      <a:r>
                        <a:rPr lang="en-MY" sz="800" b="1" spc="-10" dirty="0" smtClean="0">
                          <a:solidFill>
                            <a:srgbClr val="0B3124"/>
                          </a:solidFill>
                          <a:latin typeface="Noto Sans ExtraBold"/>
                          <a:cs typeface="Noto Sans ExtraBold"/>
                        </a:rPr>
                        <a:t>HISTORICAL</a:t>
                      </a:r>
                      <a:r>
                        <a:rPr lang="en-MY" sz="800" b="1" spc="-5" baseline="0" dirty="0">
                          <a:solidFill>
                            <a:srgbClr val="0B3124"/>
                          </a:solidFill>
                          <a:latin typeface="Noto Sans ExtraBold"/>
                          <a:cs typeface="Noto Sans ExtraBold"/>
                        </a:rPr>
                        <a:t> </a:t>
                      </a:r>
                      <a:r>
                        <a:rPr lang="en-MY" sz="800" b="1" spc="-10" dirty="0" smtClean="0">
                          <a:solidFill>
                            <a:srgbClr val="0B3124"/>
                          </a:solidFill>
                          <a:latin typeface="Noto Sans ExtraBold"/>
                          <a:cs typeface="Noto Sans ExtraBold"/>
                        </a:rPr>
                        <a:t>DISTRIBUTIONS</a:t>
                      </a:r>
                      <a:endParaRPr lang="en-MY" sz="800" dirty="0">
                        <a:latin typeface="Noto Sans ExtraBold"/>
                        <a:cs typeface="Noto Sans ExtraBold"/>
                      </a:endParaRPr>
                    </a:p>
                    <a:p>
                      <a:pPr marL="0" indent="0">
                        <a:lnSpc>
                          <a:spcPct val="100000"/>
                        </a:lnSpc>
                        <a:spcBef>
                          <a:spcPts val="290"/>
                        </a:spcBef>
                      </a:pPr>
                      <a:r>
                        <a:rPr lang="en-MY" sz="700" b="1" dirty="0">
                          <a:solidFill>
                            <a:srgbClr val="0B3124"/>
                          </a:solidFill>
                          <a:latin typeface="Noto Sans"/>
                          <a:cs typeface="Noto Sans"/>
                        </a:rPr>
                        <a:t>Distribution (ex-date)</a:t>
                      </a:r>
                      <a:endParaRPr lang="en-MY" sz="700" b="1" dirty="0">
                        <a:latin typeface="Noto Sans"/>
                        <a:cs typeface="Noto Sans"/>
                      </a:endParaRPr>
                    </a:p>
                  </a:txBody>
                  <a:tcPr marL="36000" marT="0" marB="0" anchor="b">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Distribution</a:t>
                      </a:r>
                      <a:r>
                        <a:rPr lang="en-MY" sz="700" b="1" baseline="0"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 / Unit</a:t>
                      </a:r>
                      <a:endPar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endParaRPr>
                    </a:p>
                  </a:txBody>
                  <a:tcPr marT="0" marB="0" anchor="b">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Unit Split</a:t>
                      </a:r>
                    </a:p>
                  </a:txBody>
                  <a:tcPr marT="0" marB="0" anchor="b">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634130490"/>
                  </a:ext>
                </a:extLst>
              </a:tr>
              <a:tr h="140208">
                <a:tc>
                  <a:txBody>
                    <a:bodyPr/>
                    <a:lstStyle/>
                    <a:p>
                      <a:pPr algn="l"/>
                      <a:r>
                        <a:rPr lang="en-MY" sz="700" dirty="0" smtClean="0">
                          <a:solidFill>
                            <a:srgbClr val="0C3225"/>
                          </a:solidFill>
                          <a:latin typeface="Noto Sans" panose="020B0502040504020204" pitchFamily="34" charset="0"/>
                          <a:ea typeface="Noto Sans" panose="020B0502040504020204" pitchFamily="34" charset="0"/>
                          <a:cs typeface="Noto Sans" panose="020B0502040504020204" pitchFamily="34" charset="0"/>
                        </a:rPr>
                        <a:t>N/A</a:t>
                      </a:r>
                      <a:endPar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endParaRPr>
                    </a:p>
                  </a:txBody>
                  <a:tcPr marL="3600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MY" sz="700" b="1" dirty="0" smtClean="0">
                          <a:solidFill>
                            <a:srgbClr val="005311"/>
                          </a:solidFill>
                          <a:latin typeface="Noto Sans" panose="020B0502040504020204" pitchFamily="34" charset="0"/>
                          <a:ea typeface="Noto Sans" panose="020B0502040504020204" pitchFamily="34" charset="0"/>
                          <a:cs typeface="Noto Sans" panose="020B0502040504020204" pitchFamily="34" charset="0"/>
                        </a:rPr>
                        <a:t>N/A</a:t>
                      </a: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MY" sz="700" b="1" dirty="0" smtClean="0">
                          <a:solidFill>
                            <a:srgbClr val="005311"/>
                          </a:solidFill>
                          <a:latin typeface="Noto Sans" panose="020B0502040504020204" pitchFamily="34" charset="0"/>
                          <a:ea typeface="Noto Sans" panose="020B0502040504020204" pitchFamily="34" charset="0"/>
                          <a:cs typeface="Noto Sans" panose="020B0502040504020204" pitchFamily="34" charset="0"/>
                        </a:rPr>
                        <a:t>N/A</a:t>
                      </a: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788786005"/>
                  </a:ext>
                </a:extLst>
              </a:tr>
              <a:tr h="140208">
                <a:tc>
                  <a:txBody>
                    <a:bodyPr/>
                    <a:lstStyle/>
                    <a:p>
                      <a:pPr algn="l">
                        <a:spcAft>
                          <a:spcPts val="0"/>
                        </a:spcAft>
                      </a:pPr>
                      <a:endParaRPr lang="en-MY" sz="700" dirty="0">
                        <a:effectLst/>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071669147"/>
                  </a:ext>
                </a:extLst>
              </a:tr>
              <a:tr h="140208">
                <a:tc>
                  <a:txBody>
                    <a:bodyPr/>
                    <a:lstStyle/>
                    <a:p>
                      <a:pPr marL="0" indent="0" algn="l">
                        <a:spcAft>
                          <a:spcPts val="0"/>
                        </a:spcAft>
                      </a:pPr>
                      <a:endParaRPr lang="en-MY" sz="700" dirty="0">
                        <a:effectLst/>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59091766"/>
                  </a:ext>
                </a:extLst>
              </a:tr>
              <a:tr h="140208">
                <a:tc>
                  <a:txBody>
                    <a:bodyPr/>
                    <a:lstStyle/>
                    <a:p>
                      <a:pPr algn="l">
                        <a:spcAft>
                          <a:spcPts val="0"/>
                        </a:spcAft>
                      </a:pPr>
                      <a:endParaRPr lang="en-MY" sz="700" dirty="0">
                        <a:effectLst/>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79955871"/>
                  </a:ext>
                </a:extLst>
              </a:tr>
              <a:tr h="140208">
                <a:tc>
                  <a:txBody>
                    <a:bodyPr/>
                    <a:lstStyle/>
                    <a:p>
                      <a:pPr algn="l">
                        <a:spcAft>
                          <a:spcPts val="0"/>
                        </a:spcAft>
                      </a:pPr>
                      <a:endParaRPr lang="en-MY" sz="700" dirty="0">
                        <a:effectLst/>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817109759"/>
                  </a:ext>
                </a:extLst>
              </a:tr>
            </a:tbl>
          </a:graphicData>
        </a:graphic>
      </p:graphicFrame>
      <p:graphicFrame>
        <p:nvGraphicFramePr>
          <p:cNvPr id="72" name="Table 71"/>
          <p:cNvGraphicFramePr>
            <a:graphicFrameLocks noGrp="1"/>
          </p:cNvGraphicFramePr>
          <p:nvPr>
            <p:extLst>
              <p:ext uri="{D42A27DB-BD31-4B8C-83A1-F6EECF244321}">
                <p14:modId xmlns:p14="http://schemas.microsoft.com/office/powerpoint/2010/main" val="1172971336"/>
              </p:ext>
            </p:extLst>
          </p:nvPr>
        </p:nvGraphicFramePr>
        <p:xfrm>
          <a:off x="412345" y="3975303"/>
          <a:ext cx="2229825" cy="486859"/>
        </p:xfrm>
        <a:graphic>
          <a:graphicData uri="http://schemas.openxmlformats.org/drawingml/2006/table">
            <a:tbl>
              <a:tblPr firstRow="1" bandRow="1">
                <a:tableStyleId>{5C22544A-7EE6-4342-B048-85BDC9FD1C3A}</a:tableStyleId>
              </a:tblPr>
              <a:tblGrid>
                <a:gridCol w="1303251">
                  <a:extLst>
                    <a:ext uri="{9D8B030D-6E8A-4147-A177-3AD203B41FA5}">
                      <a16:colId xmlns:a16="http://schemas.microsoft.com/office/drawing/2014/main" xmlns="" val="1482932447"/>
                    </a:ext>
                  </a:extLst>
                </a:gridCol>
                <a:gridCol w="394337">
                  <a:extLst>
                    <a:ext uri="{9D8B030D-6E8A-4147-A177-3AD203B41FA5}">
                      <a16:colId xmlns:a16="http://schemas.microsoft.com/office/drawing/2014/main" xmlns="" val="3293827946"/>
                    </a:ext>
                  </a:extLst>
                </a:gridCol>
                <a:gridCol w="532237">
                  <a:extLst>
                    <a:ext uri="{9D8B030D-6E8A-4147-A177-3AD203B41FA5}">
                      <a16:colId xmlns:a16="http://schemas.microsoft.com/office/drawing/2014/main" xmlns="" val="3698827780"/>
                    </a:ext>
                  </a:extLst>
                </a:gridCol>
              </a:tblGrid>
              <a:tr h="216605">
                <a:tc>
                  <a:txBody>
                    <a:bodyPr/>
                    <a:lstStyle/>
                    <a:p>
                      <a:r>
                        <a:rPr lang="en-MY" sz="700" dirty="0">
                          <a:solidFill>
                            <a:srgbClr val="827048"/>
                          </a:solidFill>
                          <a:latin typeface="Noto Sans" panose="020B0502040504020204" pitchFamily="34" charset="0"/>
                          <a:ea typeface="Noto Sans" panose="020B0502040504020204" pitchFamily="34" charset="0"/>
                          <a:cs typeface="Noto Sans" panose="020B0502040504020204" pitchFamily="34" charset="0"/>
                        </a:rPr>
                        <a:t>Cumulative Performance </a:t>
                      </a:r>
                      <a:r>
                        <a:rPr lang="en-MY" sz="600" b="0" dirty="0">
                          <a:solidFill>
                            <a:srgbClr val="005311"/>
                          </a:solidFill>
                          <a:latin typeface="Noto Sans" panose="020B0502040504020204" pitchFamily="34" charset="0"/>
                          <a:ea typeface="Noto Sans" panose="020B0502040504020204" pitchFamily="34" charset="0"/>
                          <a:cs typeface="Noto Sans" panose="020B0502040504020204" pitchFamily="34" charset="0"/>
                        </a:rPr>
                        <a:t>(%)</a:t>
                      </a:r>
                    </a:p>
                  </a:txBody>
                  <a:tcPr marL="3600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YTD</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Since Inception</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634130490"/>
                  </a:ext>
                </a:extLst>
              </a:tr>
              <a:tr h="135127">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Fund</a:t>
                      </a:r>
                    </a:p>
                  </a:txBody>
                  <a:tcPr marL="3600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+0.20</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+0.20</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788786005"/>
                  </a:ext>
                </a:extLst>
              </a:tr>
              <a:tr h="135127">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Benchmark</a:t>
                      </a:r>
                    </a:p>
                  </a:txBody>
                  <a:tcPr marL="3600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+0.12</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+0.12</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071669147"/>
                  </a:ext>
                </a:extLst>
              </a:tr>
            </a:tbl>
          </a:graphicData>
        </a:graphic>
      </p:graphicFrame>
      <p:sp>
        <p:nvSpPr>
          <p:cNvPr id="24" name="object 24"/>
          <p:cNvSpPr txBox="1"/>
          <p:nvPr/>
        </p:nvSpPr>
        <p:spPr>
          <a:xfrm>
            <a:off x="5282308" y="3351267"/>
            <a:ext cx="1588098" cy="654469"/>
          </a:xfrm>
          <a:prstGeom prst="rect">
            <a:avLst/>
          </a:prstGeom>
        </p:spPr>
        <p:txBody>
          <a:bodyPr vert="horz" wrap="square" lIns="0" tIns="36000" rIns="0" bIns="0" rtlCol="0">
            <a:spAutoFit/>
          </a:bodyPr>
          <a:lstStyle/>
          <a:p>
            <a:pPr marL="12700">
              <a:lnSpc>
                <a:spcPct val="100000"/>
              </a:lnSpc>
              <a:spcBef>
                <a:spcPts val="380"/>
              </a:spcBef>
            </a:pPr>
            <a:r>
              <a:rPr sz="800" b="1" spc="-10" dirty="0">
                <a:solidFill>
                  <a:srgbClr val="0B3124"/>
                </a:solidFill>
                <a:latin typeface="Noto Sans ExtraBold"/>
                <a:cs typeface="Noto Sans ExtraBold"/>
              </a:rPr>
              <a:t>TRANSACTION</a:t>
            </a:r>
            <a:r>
              <a:rPr sz="800" b="1" spc="-20" dirty="0">
                <a:solidFill>
                  <a:srgbClr val="0B3124"/>
                </a:solidFill>
                <a:latin typeface="Noto Sans ExtraBold"/>
                <a:cs typeface="Noto Sans ExtraBold"/>
              </a:rPr>
              <a:t> </a:t>
            </a:r>
            <a:r>
              <a:rPr sz="800" b="1" spc="-10" dirty="0">
                <a:solidFill>
                  <a:srgbClr val="0B3124"/>
                </a:solidFill>
                <a:latin typeface="Noto Sans ExtraBold"/>
                <a:cs typeface="Noto Sans ExtraBold"/>
              </a:rPr>
              <a:t>DETAILS</a:t>
            </a:r>
            <a:endParaRPr sz="800" dirty="0">
              <a:latin typeface="Noto Sans ExtraBold"/>
              <a:cs typeface="Noto Sans ExtraBold"/>
            </a:endParaRPr>
          </a:p>
          <a:p>
            <a:pPr marL="12700">
              <a:lnSpc>
                <a:spcPct val="100000"/>
              </a:lnSpc>
              <a:spcBef>
                <a:spcPts val="300"/>
              </a:spcBef>
            </a:pPr>
            <a:r>
              <a:rPr sz="700" b="1" dirty="0">
                <a:latin typeface="Noto Sans"/>
                <a:cs typeface="Noto Sans"/>
              </a:rPr>
              <a:t>Min </a:t>
            </a:r>
            <a:r>
              <a:rPr sz="700" b="1" spc="-5" dirty="0">
                <a:latin typeface="Noto Sans"/>
                <a:cs typeface="Noto Sans"/>
              </a:rPr>
              <a:t>Initial</a:t>
            </a:r>
            <a:r>
              <a:rPr sz="700" b="1" spc="-25" dirty="0">
                <a:latin typeface="Noto Sans"/>
                <a:cs typeface="Noto Sans"/>
              </a:rPr>
              <a:t> </a:t>
            </a:r>
            <a:r>
              <a:rPr sz="700" b="1" spc="-5" dirty="0">
                <a:latin typeface="Noto Sans"/>
                <a:cs typeface="Noto Sans"/>
              </a:rPr>
              <a:t>Investment</a:t>
            </a:r>
            <a:endParaRPr lang="en-MY" sz="700" b="1" spc="-5" dirty="0">
              <a:latin typeface="Noto Sans"/>
              <a:cs typeface="Noto Sans"/>
            </a:endParaRPr>
          </a:p>
          <a:p>
            <a:pPr marL="12700">
              <a:lnSpc>
                <a:spcPct val="100000"/>
              </a:lnSpc>
            </a:pPr>
            <a:r>
              <a:rPr lang="en-MY" sz="700" spc="-15" dirty="0">
                <a:latin typeface="Noto Sans"/>
                <a:cs typeface="Noto Sans"/>
              </a:rPr>
              <a:t>Cash = RM100</a:t>
            </a:r>
          </a:p>
          <a:p>
            <a:pPr fontAlgn="t">
              <a:spcBef>
                <a:spcPts val="200"/>
              </a:spcBef>
            </a:pPr>
            <a:r>
              <a:rPr lang="en-MY" sz="700" b="1" dirty="0">
                <a:latin typeface="Noto Sans" panose="020B0502040504020204" pitchFamily="34" charset="0"/>
                <a:ea typeface="Noto Sans" panose="020B0502040504020204" pitchFamily="34" charset="0"/>
                <a:cs typeface="Noto Sans" panose="020B0502040504020204" pitchFamily="34" charset="0"/>
              </a:rPr>
              <a:t>Min Additional Investment</a:t>
            </a:r>
            <a:endParaRPr lang="en-MY" sz="700" dirty="0">
              <a:latin typeface="Noto Sans" panose="020B0502040504020204" pitchFamily="34" charset="0"/>
              <a:ea typeface="Noto Sans" panose="020B0502040504020204" pitchFamily="34" charset="0"/>
              <a:cs typeface="Noto Sans" panose="020B0502040504020204" pitchFamily="34" charset="0"/>
            </a:endParaRPr>
          </a:p>
          <a:p>
            <a:pPr fontAlgn="t"/>
            <a:r>
              <a:rPr lang="en-MY" sz="700" dirty="0">
                <a:latin typeface="Noto Sans" panose="020B0502040504020204" pitchFamily="34" charset="0"/>
                <a:ea typeface="Noto Sans" panose="020B0502040504020204" pitchFamily="34" charset="0"/>
                <a:cs typeface="Noto Sans" panose="020B0502040504020204" pitchFamily="34" charset="0"/>
              </a:rPr>
              <a:t>Cash = RM100</a:t>
            </a:r>
          </a:p>
        </p:txBody>
      </p:sp>
      <p:graphicFrame>
        <p:nvGraphicFramePr>
          <p:cNvPr id="75" name="Table 74"/>
          <p:cNvGraphicFramePr>
            <a:graphicFrameLocks noGrp="1"/>
          </p:cNvGraphicFramePr>
          <p:nvPr>
            <p:extLst>
              <p:ext uri="{D42A27DB-BD31-4B8C-83A1-F6EECF244321}">
                <p14:modId xmlns:p14="http://schemas.microsoft.com/office/powerpoint/2010/main" val="1811754622"/>
              </p:ext>
            </p:extLst>
          </p:nvPr>
        </p:nvGraphicFramePr>
        <p:xfrm>
          <a:off x="5256519" y="4173721"/>
          <a:ext cx="1842102" cy="551280"/>
        </p:xfrm>
        <a:graphic>
          <a:graphicData uri="http://schemas.openxmlformats.org/drawingml/2006/table">
            <a:tbl>
              <a:tblPr firstRow="1" bandRow="1">
                <a:tableStyleId>{5C22544A-7EE6-4342-B048-85BDC9FD1C3A}</a:tableStyleId>
              </a:tblPr>
              <a:tblGrid>
                <a:gridCol w="699102">
                  <a:extLst>
                    <a:ext uri="{9D8B030D-6E8A-4147-A177-3AD203B41FA5}">
                      <a16:colId xmlns:a16="http://schemas.microsoft.com/office/drawing/2014/main" xmlns="" val="1482932447"/>
                    </a:ext>
                  </a:extLst>
                </a:gridCol>
                <a:gridCol w="571500">
                  <a:extLst>
                    <a:ext uri="{9D8B030D-6E8A-4147-A177-3AD203B41FA5}">
                      <a16:colId xmlns:a16="http://schemas.microsoft.com/office/drawing/2014/main" xmlns="" val="3293827946"/>
                    </a:ext>
                  </a:extLst>
                </a:gridCol>
                <a:gridCol w="571500">
                  <a:extLst>
                    <a:ext uri="{9D8B030D-6E8A-4147-A177-3AD203B41FA5}">
                      <a16:colId xmlns:a16="http://schemas.microsoft.com/office/drawing/2014/main" xmlns="" val="2410922931"/>
                    </a:ext>
                  </a:extLst>
                </a:gridCol>
              </a:tblGrid>
              <a:tr h="0">
                <a:tc>
                  <a:txBody>
                    <a:bodyPr/>
                    <a:lstStyle/>
                    <a:p>
                      <a:pPr algn="l">
                        <a:lnSpc>
                          <a:spcPct val="100000"/>
                        </a:lnSpc>
                        <a:spcBef>
                          <a:spcPts val="850"/>
                        </a:spcBef>
                      </a:pPr>
                      <a:r>
                        <a:rPr lang="en-MY" sz="800" b="1" spc="-10" dirty="0">
                          <a:solidFill>
                            <a:srgbClr val="0B3124"/>
                          </a:solidFill>
                          <a:latin typeface="Noto Sans ExtraBold"/>
                          <a:cs typeface="Noto Sans ExtraBold"/>
                        </a:rPr>
                        <a:t>FUND NAV</a:t>
                      </a:r>
                      <a:endParaRPr lang="en-MY" sz="800" dirty="0">
                        <a:latin typeface="Noto Sans ExtraBold"/>
                        <a:cs typeface="Noto Sans ExtraBold"/>
                      </a:endParaRPr>
                    </a:p>
                  </a:txBody>
                  <a:tcPr marL="36000" marT="36000" marB="36000"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NAV</a:t>
                      </a:r>
                    </a:p>
                  </a:txBody>
                  <a:tcPr marL="36000" marR="36000" marT="36000" marB="36000"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Date</a:t>
                      </a:r>
                    </a:p>
                  </a:txBody>
                  <a:tcPr marL="36000" marR="36000" marT="36000" marB="36000"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634130490"/>
                  </a:ext>
                </a:extLst>
              </a:tr>
              <a:tr h="0">
                <a:tc>
                  <a:txBody>
                    <a:bodyPr/>
                    <a:lstStyle/>
                    <a:p>
                      <a:pPr algn="l"/>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High</a:t>
                      </a:r>
                    </a:p>
                  </a:txBody>
                  <a:tcPr marL="36000" marT="36000" marB="3600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0.4064</a:t>
                      </a:r>
                      <a:r>
                        <a:rPr lang="en-MY" sz="700" b="1" baseline="0"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 </a:t>
                      </a: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Sen</a:t>
                      </a:r>
                    </a:p>
                  </a:txBody>
                  <a:tcPr marL="36000" marR="36000" marT="36000" marB="3600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31.07.2024</a:t>
                      </a:r>
                    </a:p>
                  </a:txBody>
                  <a:tcPr marL="36000" marR="36000" marT="36000" marB="3600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788786005"/>
                  </a:ext>
                </a:extLst>
              </a:tr>
              <a:tr h="0">
                <a:tc>
                  <a:txBody>
                    <a:bodyPr/>
                    <a:lstStyle/>
                    <a:p>
                      <a:pPr algn="l"/>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Low</a:t>
                      </a:r>
                    </a:p>
                  </a:txBody>
                  <a:tcPr marL="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MY" sz="700" b="1" dirty="0" smtClean="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0.4056 </a:t>
                      </a: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Sen </a:t>
                      </a:r>
                    </a:p>
                  </a:txBody>
                  <a:tcPr marL="36000" marR="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MY" sz="700" b="1" dirty="0" smtClean="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12.07.2024</a:t>
                      </a:r>
                      <a:endPar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endParaRPr>
                    </a:p>
                  </a:txBody>
                  <a:tcPr marL="36000" marR="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071669147"/>
                  </a:ext>
                </a:extLst>
              </a:tr>
            </a:tbl>
          </a:graphicData>
        </a:graphic>
      </p:graphicFrame>
      <p:sp>
        <p:nvSpPr>
          <p:cNvPr id="60" name="object 2"/>
          <p:cNvSpPr txBox="1"/>
          <p:nvPr/>
        </p:nvSpPr>
        <p:spPr>
          <a:xfrm>
            <a:off x="3365080" y="251927"/>
            <a:ext cx="3733541" cy="284693"/>
          </a:xfrm>
          <a:prstGeom prst="rect">
            <a:avLst/>
          </a:prstGeom>
        </p:spPr>
        <p:txBody>
          <a:bodyPr vert="horz" wrap="square" lIns="0" tIns="0" rIns="0" bIns="0" rtlCol="0">
            <a:spAutoFit/>
          </a:bodyPr>
          <a:lstStyle/>
          <a:p>
            <a:pPr marL="12700" algn="r">
              <a:lnSpc>
                <a:spcPct val="100000"/>
              </a:lnSpc>
              <a:spcBef>
                <a:spcPts val="1405"/>
              </a:spcBef>
            </a:pPr>
            <a:r>
              <a:rPr lang="en-MY" sz="1850" b="1" dirty="0">
                <a:solidFill>
                  <a:srgbClr val="005311"/>
                </a:solidFill>
                <a:latin typeface="Noto Sans"/>
                <a:cs typeface="Noto Sans"/>
              </a:rPr>
              <a:t>Astute Dana Al-</a:t>
            </a:r>
            <a:r>
              <a:rPr lang="en-MY" sz="1850" b="1" dirty="0" err="1">
                <a:solidFill>
                  <a:srgbClr val="005311"/>
                </a:solidFill>
                <a:latin typeface="Noto Sans"/>
                <a:cs typeface="Noto Sans"/>
              </a:rPr>
              <a:t>Kanz</a:t>
            </a:r>
            <a:r>
              <a:rPr lang="en-MY" sz="1850" b="1" dirty="0">
                <a:solidFill>
                  <a:srgbClr val="005311"/>
                </a:solidFill>
                <a:latin typeface="Noto Sans"/>
                <a:cs typeface="Noto Sans"/>
              </a:rPr>
              <a:t> </a:t>
            </a:r>
            <a:r>
              <a:rPr lang="en-MY" sz="1850" b="1">
                <a:solidFill>
                  <a:srgbClr val="005311"/>
                </a:solidFill>
                <a:latin typeface="Noto Sans"/>
                <a:cs typeface="Noto Sans"/>
              </a:rPr>
              <a:t>– Class </a:t>
            </a:r>
            <a:r>
              <a:rPr lang="en-MY" sz="1850" b="1" dirty="0">
                <a:solidFill>
                  <a:srgbClr val="005311"/>
                </a:solidFill>
                <a:latin typeface="Noto Sans"/>
                <a:cs typeface="Noto Sans"/>
              </a:rPr>
              <a:t>B</a:t>
            </a:r>
          </a:p>
        </p:txBody>
      </p:sp>
      <p:cxnSp>
        <p:nvCxnSpPr>
          <p:cNvPr id="5" name="Straight Connector 4"/>
          <p:cNvCxnSpPr/>
          <p:nvPr/>
        </p:nvCxnSpPr>
        <p:spPr>
          <a:xfrm>
            <a:off x="433933" y="725170"/>
            <a:ext cx="6675932" cy="0"/>
          </a:xfrm>
          <a:prstGeom prst="line">
            <a:avLst/>
          </a:prstGeom>
          <a:ln>
            <a:solidFill>
              <a:srgbClr val="C6DDCB"/>
            </a:solidFill>
          </a:ln>
        </p:spPr>
        <p:style>
          <a:lnRef idx="1">
            <a:schemeClr val="accent1"/>
          </a:lnRef>
          <a:fillRef idx="0">
            <a:schemeClr val="accent1"/>
          </a:fillRef>
          <a:effectRef idx="0">
            <a:schemeClr val="accent1"/>
          </a:effectRef>
          <a:fontRef idx="minor">
            <a:schemeClr val="tx1"/>
          </a:fontRef>
        </p:style>
      </p:cxnSp>
      <p:sp>
        <p:nvSpPr>
          <p:cNvPr id="64" name="object 20"/>
          <p:cNvSpPr txBox="1"/>
          <p:nvPr/>
        </p:nvSpPr>
        <p:spPr>
          <a:xfrm>
            <a:off x="5275694" y="1384300"/>
            <a:ext cx="1931555" cy="497572"/>
          </a:xfrm>
          <a:prstGeom prst="rect">
            <a:avLst/>
          </a:prstGeom>
        </p:spPr>
        <p:txBody>
          <a:bodyPr vert="horz" wrap="square" lIns="0" tIns="0" rIns="0" bIns="0" rtlCol="0">
            <a:spAutoFit/>
          </a:bodyPr>
          <a:lstStyle/>
          <a:p>
            <a:pPr marL="12700">
              <a:lnSpc>
                <a:spcPct val="100000"/>
              </a:lnSpc>
              <a:spcBef>
                <a:spcPts val="345"/>
              </a:spcBef>
              <a:spcAft>
                <a:spcPts val="200"/>
              </a:spcAft>
            </a:pPr>
            <a:r>
              <a:rPr sz="800" b="1" spc="-5" dirty="0">
                <a:solidFill>
                  <a:srgbClr val="0B3124"/>
                </a:solidFill>
                <a:latin typeface="Noto Sans ExtraBold"/>
                <a:cs typeface="Noto Sans ExtraBold"/>
              </a:rPr>
              <a:t>FUND</a:t>
            </a:r>
            <a:r>
              <a:rPr sz="800" b="1" spc="-45" dirty="0">
                <a:solidFill>
                  <a:srgbClr val="0B3124"/>
                </a:solidFill>
                <a:latin typeface="Noto Sans ExtraBold"/>
                <a:cs typeface="Noto Sans ExtraBold"/>
              </a:rPr>
              <a:t> </a:t>
            </a:r>
            <a:r>
              <a:rPr sz="800" b="1" spc="-10" dirty="0">
                <a:solidFill>
                  <a:srgbClr val="0B3124"/>
                </a:solidFill>
                <a:latin typeface="Noto Sans ExtraBold"/>
                <a:cs typeface="Noto Sans ExtraBold"/>
              </a:rPr>
              <a:t>FACTS</a:t>
            </a:r>
            <a:endParaRPr sz="800" dirty="0">
              <a:solidFill>
                <a:srgbClr val="0B3124"/>
              </a:solidFill>
              <a:latin typeface="Noto Sans ExtraBold"/>
              <a:cs typeface="Noto Sans ExtraBold"/>
            </a:endParaRPr>
          </a:p>
          <a:p>
            <a:pPr marL="12700">
              <a:spcAft>
                <a:spcPts val="200"/>
              </a:spcAft>
            </a:pPr>
            <a:r>
              <a:rPr lang="en-US" sz="700" b="1" dirty="0">
                <a:latin typeface="Noto Sans"/>
                <a:cs typeface="Noto Sans"/>
              </a:rPr>
              <a:t>L</a:t>
            </a:r>
            <a:r>
              <a:rPr sz="700" b="1" dirty="0">
                <a:latin typeface="Noto Sans"/>
                <a:cs typeface="Noto Sans"/>
              </a:rPr>
              <a:t>aunch</a:t>
            </a:r>
            <a:r>
              <a:rPr sz="700" b="1" spc="-20" dirty="0">
                <a:latin typeface="Noto Sans"/>
                <a:cs typeface="Noto Sans"/>
              </a:rPr>
              <a:t> </a:t>
            </a:r>
            <a:r>
              <a:rPr sz="700" b="1" spc="-5" dirty="0">
                <a:latin typeface="Noto Sans"/>
                <a:cs typeface="Noto Sans"/>
              </a:rPr>
              <a:t>Date</a:t>
            </a:r>
            <a:r>
              <a:rPr lang="en-US" sz="700" b="1" spc="-5" dirty="0">
                <a:latin typeface="Noto Sans"/>
                <a:cs typeface="Noto Sans"/>
              </a:rPr>
              <a:t> 	</a:t>
            </a:r>
            <a:r>
              <a:rPr lang="en-MY" sz="700" b="1" spc="-20" dirty="0">
                <a:latin typeface="Noto Sans"/>
                <a:cs typeface="Noto Sans"/>
              </a:rPr>
              <a:t>Category / Type</a:t>
            </a:r>
            <a:endParaRPr sz="700" dirty="0">
              <a:latin typeface="Noto Sans"/>
              <a:cs typeface="Noto Sans"/>
            </a:endParaRPr>
          </a:p>
          <a:p>
            <a:r>
              <a:rPr lang="en-MY" sz="700" dirty="0">
                <a:latin typeface="Noto Sans" panose="020B0502040504020204" pitchFamily="34" charset="0"/>
                <a:ea typeface="Noto Sans" panose="020B0502040504020204" pitchFamily="34" charset="0"/>
                <a:cs typeface="Noto Sans" panose="020B0502040504020204" pitchFamily="34" charset="0"/>
              </a:rPr>
              <a:t>12 July 2024	</a:t>
            </a:r>
            <a:r>
              <a:rPr lang="en-MY" sz="700" spc="-5" dirty="0">
                <a:latin typeface="Noto Sans"/>
                <a:cs typeface="Noto Sans"/>
              </a:rPr>
              <a:t>Money Market (Islamic)/ 	Income</a:t>
            </a:r>
            <a:endParaRPr lang="en-MY" sz="700" dirty="0">
              <a:latin typeface="Noto Sans"/>
              <a:cs typeface="Noto Sans"/>
            </a:endParaRPr>
          </a:p>
        </p:txBody>
      </p:sp>
      <p:sp>
        <p:nvSpPr>
          <p:cNvPr id="59" name="object 55"/>
          <p:cNvSpPr txBox="1"/>
          <p:nvPr/>
        </p:nvSpPr>
        <p:spPr>
          <a:xfrm>
            <a:off x="1876872" y="7392663"/>
            <a:ext cx="377378" cy="120546"/>
          </a:xfrm>
          <a:prstGeom prst="rect">
            <a:avLst/>
          </a:prstGeom>
        </p:spPr>
        <p:txBody>
          <a:bodyPr vert="horz" wrap="square" lIns="0" tIns="12700" rIns="0" bIns="0" rtlCol="0">
            <a:spAutoFit/>
          </a:bodyPr>
          <a:lstStyle/>
          <a:p>
            <a:pPr marL="12700">
              <a:lnSpc>
                <a:spcPct val="100000"/>
              </a:lnSpc>
              <a:spcBef>
                <a:spcPts val="100"/>
              </a:spcBef>
            </a:pPr>
            <a:r>
              <a:rPr lang="en-MY" sz="700" b="1" spc="-10" dirty="0">
                <a:solidFill>
                  <a:srgbClr val="827048"/>
                </a:solidFill>
                <a:latin typeface="Noto Sans"/>
                <a:cs typeface="Noto Sans"/>
              </a:rPr>
              <a:t>19. 7%</a:t>
            </a:r>
            <a:endParaRPr sz="700" dirty="0">
              <a:latin typeface="Noto Sans"/>
              <a:cs typeface="Noto Sans"/>
            </a:endParaRPr>
          </a:p>
        </p:txBody>
      </p:sp>
      <p:sp>
        <p:nvSpPr>
          <p:cNvPr id="10" name="TextBox 9">
            <a:extLst>
              <a:ext uri="{FF2B5EF4-FFF2-40B4-BE49-F238E27FC236}">
                <a16:creationId xmlns:a16="http://schemas.microsoft.com/office/drawing/2014/main" xmlns="" id="{8E2892CA-18D8-E1A9-F112-987B70A15A27}"/>
              </a:ext>
            </a:extLst>
          </p:cNvPr>
          <p:cNvSpPr txBox="1"/>
          <p:nvPr/>
        </p:nvSpPr>
        <p:spPr>
          <a:xfrm>
            <a:off x="432458" y="725093"/>
            <a:ext cx="4575734" cy="490322"/>
          </a:xfrm>
          <a:prstGeom prst="rect">
            <a:avLst/>
          </a:prstGeom>
          <a:noFill/>
        </p:spPr>
        <p:txBody>
          <a:bodyPr wrap="square" lIns="0" tIns="36000" rIns="0" rtlCol="0">
            <a:spAutoFit/>
          </a:bodyPr>
          <a:lstStyle/>
          <a:p>
            <a:pPr>
              <a:spcAft>
                <a:spcPts val="300"/>
              </a:spcAft>
            </a:pPr>
            <a:r>
              <a:rPr lang="en-MY" sz="800" b="1" dirty="0">
                <a:solidFill>
                  <a:srgbClr val="0B3124"/>
                </a:solidFill>
                <a:latin typeface="Noto Sans" panose="020B0502040504020204" pitchFamily="34" charset="0"/>
                <a:ea typeface="Noto Sans" panose="020B0502040504020204" pitchFamily="34" charset="0"/>
                <a:cs typeface="Noto Sans" panose="020B0502040504020204" pitchFamily="34" charset="0"/>
              </a:rPr>
              <a:t>OBJECTIVE</a:t>
            </a:r>
          </a:p>
          <a:p>
            <a:r>
              <a:rPr lang="en-US" sz="800" dirty="0">
                <a:solidFill>
                  <a:srgbClr val="0B3124"/>
                </a:solidFill>
                <a:latin typeface="Noto Sans" panose="020B0502040504020204" pitchFamily="34" charset="0"/>
                <a:ea typeface="Noto Sans" panose="020B0502040504020204" pitchFamily="34" charset="0"/>
                <a:cs typeface="Noto Sans" panose="020B0502040504020204" pitchFamily="34" charset="0"/>
              </a:rPr>
              <a:t>To seek capital preservation, a high level of liquidity and reasonable returns by investing in low risk Shariah-compliant instruments.</a:t>
            </a:r>
          </a:p>
        </p:txBody>
      </p:sp>
      <p:sp>
        <p:nvSpPr>
          <p:cNvPr id="68" name="TextBox 67">
            <a:extLst>
              <a:ext uri="{FF2B5EF4-FFF2-40B4-BE49-F238E27FC236}">
                <a16:creationId xmlns:a16="http://schemas.microsoft.com/office/drawing/2014/main" xmlns="" id="{E6AEA2C2-2A97-3298-2096-0026A8E66B7A}"/>
              </a:ext>
            </a:extLst>
          </p:cNvPr>
          <p:cNvSpPr txBox="1"/>
          <p:nvPr/>
        </p:nvSpPr>
        <p:spPr>
          <a:xfrm>
            <a:off x="432459" y="1155700"/>
            <a:ext cx="4247474" cy="215444"/>
          </a:xfrm>
          <a:prstGeom prst="rect">
            <a:avLst/>
          </a:prstGeom>
          <a:noFill/>
        </p:spPr>
        <p:txBody>
          <a:bodyPr wrap="square" lIns="0" rIns="0" rtlCol="0">
            <a:spAutoFit/>
          </a:bodyPr>
          <a:lstStyle/>
          <a:p>
            <a:r>
              <a:rPr lang="en-MY" sz="800" b="1" dirty="0">
                <a:solidFill>
                  <a:srgbClr val="0B3124"/>
                </a:solidFill>
                <a:latin typeface="Noto Sans" panose="020B0502040504020204" pitchFamily="34" charset="0"/>
                <a:ea typeface="Noto Sans" panose="020B0502040504020204" pitchFamily="34" charset="0"/>
                <a:cs typeface="Noto Sans" panose="020B0502040504020204" pitchFamily="34" charset="0"/>
              </a:rPr>
              <a:t>FUND PERFORMANCE BREAKDOWN</a:t>
            </a:r>
          </a:p>
        </p:txBody>
      </p:sp>
      <p:sp>
        <p:nvSpPr>
          <p:cNvPr id="69" name="TextBox 68">
            <a:extLst>
              <a:ext uri="{FF2B5EF4-FFF2-40B4-BE49-F238E27FC236}">
                <a16:creationId xmlns:a16="http://schemas.microsoft.com/office/drawing/2014/main" xmlns="" id="{EDC93C4B-F05C-5C82-AF63-D2889ED09B0E}"/>
              </a:ext>
            </a:extLst>
          </p:cNvPr>
          <p:cNvSpPr txBox="1"/>
          <p:nvPr/>
        </p:nvSpPr>
        <p:spPr>
          <a:xfrm>
            <a:off x="439998" y="1317178"/>
            <a:ext cx="4247474" cy="180425"/>
          </a:xfrm>
          <a:prstGeom prst="rect">
            <a:avLst/>
          </a:prstGeom>
          <a:noFill/>
        </p:spPr>
        <p:txBody>
          <a:bodyPr wrap="square" lIns="0" tIns="36000" rIns="0" bIns="36000" rtlCol="0">
            <a:spAutoFit/>
          </a:bodyPr>
          <a:lstStyle/>
          <a:p>
            <a:r>
              <a:rPr lang="en-MY" sz="700" b="1" dirty="0">
                <a:solidFill>
                  <a:srgbClr val="837049"/>
                </a:solidFill>
                <a:latin typeface="Noto Sans" panose="020B0502040504020204" pitchFamily="34" charset="0"/>
                <a:ea typeface="Noto Sans" panose="020B0502040504020204" pitchFamily="34" charset="0"/>
                <a:cs typeface="Noto Sans" panose="020B0502040504020204" pitchFamily="34" charset="0"/>
              </a:rPr>
              <a:t>Performance chart since inception (Source: Bloomberg)</a:t>
            </a:r>
          </a:p>
        </p:txBody>
      </p:sp>
      <p:sp>
        <p:nvSpPr>
          <p:cNvPr id="70" name="object 48">
            <a:extLst>
              <a:ext uri="{FF2B5EF4-FFF2-40B4-BE49-F238E27FC236}">
                <a16:creationId xmlns:a16="http://schemas.microsoft.com/office/drawing/2014/main" xmlns="" id="{3FBFA4BB-47F0-74A4-EEDB-61731AC3C5A5}"/>
              </a:ext>
            </a:extLst>
          </p:cNvPr>
          <p:cNvSpPr/>
          <p:nvPr/>
        </p:nvSpPr>
        <p:spPr>
          <a:xfrm>
            <a:off x="1426872" y="7382384"/>
            <a:ext cx="450000" cy="144000"/>
          </a:xfrm>
          <a:custGeom>
            <a:avLst/>
            <a:gdLst/>
            <a:ahLst/>
            <a:cxnLst/>
            <a:rect l="l" t="t" r="r" b="b"/>
            <a:pathLst>
              <a:path w="1167130" h="114934">
                <a:moveTo>
                  <a:pt x="1126185" y="0"/>
                </a:moveTo>
                <a:lnTo>
                  <a:pt x="40601" y="0"/>
                </a:lnTo>
                <a:lnTo>
                  <a:pt x="24795" y="4511"/>
                </a:lnTo>
                <a:lnTo>
                  <a:pt x="11890" y="16816"/>
                </a:lnTo>
                <a:lnTo>
                  <a:pt x="3190" y="35066"/>
                </a:lnTo>
                <a:lnTo>
                  <a:pt x="0" y="57416"/>
                </a:lnTo>
                <a:lnTo>
                  <a:pt x="3190" y="79759"/>
                </a:lnTo>
                <a:lnTo>
                  <a:pt x="11890" y="98005"/>
                </a:lnTo>
                <a:lnTo>
                  <a:pt x="24795" y="110309"/>
                </a:lnTo>
                <a:lnTo>
                  <a:pt x="40601" y="114820"/>
                </a:lnTo>
                <a:lnTo>
                  <a:pt x="1126185" y="114820"/>
                </a:lnTo>
                <a:lnTo>
                  <a:pt x="1141985" y="110309"/>
                </a:lnTo>
                <a:lnTo>
                  <a:pt x="1154891" y="98005"/>
                </a:lnTo>
                <a:lnTo>
                  <a:pt x="1163595" y="79759"/>
                </a:lnTo>
                <a:lnTo>
                  <a:pt x="1166787" y="57416"/>
                </a:lnTo>
                <a:lnTo>
                  <a:pt x="1163595" y="35066"/>
                </a:lnTo>
                <a:lnTo>
                  <a:pt x="1154891" y="16816"/>
                </a:lnTo>
                <a:lnTo>
                  <a:pt x="1141985" y="4511"/>
                </a:lnTo>
                <a:lnTo>
                  <a:pt x="1126185" y="0"/>
                </a:lnTo>
                <a:close/>
              </a:path>
            </a:pathLst>
          </a:custGeom>
          <a:solidFill>
            <a:srgbClr val="C6DDCB"/>
          </a:solidFill>
        </p:spPr>
        <p:txBody>
          <a:bodyPr wrap="square" lIns="0" tIns="0" rIns="0" bIns="0" rtlCol="0"/>
          <a:lstStyle/>
          <a:p>
            <a:endParaRPr dirty="0"/>
          </a:p>
        </p:txBody>
      </p:sp>
      <p:pic>
        <p:nvPicPr>
          <p:cNvPr id="35" name="Picture 34">
            <a:extLst>
              <a:ext uri="{FF2B5EF4-FFF2-40B4-BE49-F238E27FC236}">
                <a16:creationId xmlns:a16="http://schemas.microsoft.com/office/drawing/2014/main" xmlns="" id="{4F96DBBC-EACD-A394-C5F6-03096B0015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4883" y="255871"/>
            <a:ext cx="1260000" cy="414219"/>
          </a:xfrm>
          <a:prstGeom prst="rect">
            <a:avLst/>
          </a:prstGeom>
        </p:spPr>
      </p:pic>
      <p:sp>
        <p:nvSpPr>
          <p:cNvPr id="4" name="TextBox 3"/>
          <p:cNvSpPr txBox="1"/>
          <p:nvPr/>
        </p:nvSpPr>
        <p:spPr>
          <a:xfrm>
            <a:off x="6870406" y="680531"/>
            <a:ext cx="184731" cy="369332"/>
          </a:xfrm>
          <a:prstGeom prst="rect">
            <a:avLst/>
          </a:prstGeom>
          <a:noFill/>
        </p:spPr>
        <p:txBody>
          <a:bodyPr wrap="none" rtlCol="0">
            <a:spAutoFit/>
          </a:bodyPr>
          <a:lstStyle/>
          <a:p>
            <a:endParaRPr lang="en-US" dirty="0"/>
          </a:p>
        </p:txBody>
      </p:sp>
      <p:pic>
        <p:nvPicPr>
          <p:cNvPr id="2" name="Picture 1"/>
          <p:cNvPicPr>
            <a:picLocks noChangeAspect="1"/>
          </p:cNvPicPr>
          <p:nvPr/>
        </p:nvPicPr>
        <p:blipFill>
          <a:blip r:embed="rId4"/>
          <a:stretch>
            <a:fillRect/>
          </a:stretch>
        </p:blipFill>
        <p:spPr>
          <a:xfrm>
            <a:off x="565517" y="1567257"/>
            <a:ext cx="4337750" cy="227473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1170</TotalTime>
  <Words>320</Words>
  <Application>Microsoft Office PowerPoint</Application>
  <PresentationFormat>Custom</PresentationFormat>
  <Paragraphs>86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Noto Sans</vt:lpstr>
      <vt:lpstr>Noto Sans ExtraBold</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ADAK - Class B  (JUL24)</dc:title>
  <dc:creator>Joseph</dc:creator>
  <cp:lastModifiedBy>user</cp:lastModifiedBy>
  <cp:revision>232</cp:revision>
  <cp:lastPrinted>2022-10-05T07:10:32Z</cp:lastPrinted>
  <dcterms:created xsi:type="dcterms:W3CDTF">2022-06-07T13:49:20Z</dcterms:created>
  <dcterms:modified xsi:type="dcterms:W3CDTF">2024-08-13T10:35:16Z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2022-06-03T00:00:00Z</vt:filetime>
  </property>
  <property fmtid="{D5CDD505-2E9C-101B-9397-08002B2CF9AE}" pid="3" name="Creator">
    <vt:lpwstr>Adobe Illustrator 25.0 (Windows)</vt:lpwstr>
  </property>
  <property fmtid="{D5CDD505-2E9C-101B-9397-08002B2CF9AE}" pid="4" name="LastSaved">
    <vt:filetime>2022-06-07T00:00:00Z</vt:filetime>
  </property>
</Properties>
</file>